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E666-0D83-406E-86BF-E6471038E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08CCB-B06D-47DD-A002-7432219E6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C0F2-47D1-4E0B-9571-325813AF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ACD3-788D-40DF-ADF9-5FDD8C0B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B08BC-1B45-4598-9AA6-0EFA9FE1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FE6-6F79-47E5-A8E5-23D1161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8E8EA-4AB3-494D-8310-8F8D3B40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318C-A4C8-41FC-943A-5A511A79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3D4C-2D35-4344-8101-CA222B53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8A66-3424-4B97-8E07-B0E5D130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B2B2D-168E-4460-9934-0B17E0EBE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A05CC-FBF5-4801-AC38-72D47A28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CFAB-24D2-4117-BC35-2E478578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03D6-4302-4A24-9E64-80F9540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C7C6-5293-4A30-9F7E-50E35AE8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0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3909-9432-4050-B325-14770556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E2FA-2F9C-4FFE-915F-643D4F8A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BC49-9F79-4B85-91C3-37E88426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6482-12D2-44D8-9583-90C98984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3768-25A8-46C3-9A30-B4533FE1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3D64-EADD-44A5-B8B2-971E4558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99553-0A72-49C3-A914-6BEE54B1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B06D-1DE5-4771-AA1F-76AB0D03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F88F-A218-4EE6-99C6-A5468D2E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14AE-D821-4730-ACF6-1398217C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08F5-2E0E-4DAC-A0E3-A0F8EB30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BF32-9325-4C82-8F9F-25DF5B431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6995B-3147-46B4-9012-A67D9F391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A63D4-4ECD-4292-952D-16566E0E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8047-6DC2-4542-AD42-F858F44C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AEE21-D2BD-411C-802D-B18F48C0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F11-A10C-4900-AEAB-6B6C0336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229A-BF1F-4DA8-AE1C-E4084C46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881AC-C8D9-4A70-900C-D6AB9C6E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2907-64F8-4423-9DC2-465ECA6A2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3A7FE-0C87-4BB5-AB83-28B1DC2C6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9666-28CA-497E-8EC5-550D3B17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F0CC3-8678-4FD9-90DD-08B9665B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34A5B-C546-4553-A21A-EE932B25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5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7185-251E-4F28-BAA9-190EC410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6DEA2-A4AA-47B2-92C6-8D251B44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D9339-E208-40F5-A202-F59D4DC0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5575E-A4B9-4C5A-BB2C-74ABCDD3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4D315-EFB7-4CA9-AF69-10091B8A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6A41E-CC27-47C4-9C09-B77ED5B1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4516C-5297-4CE6-A0B7-0FE02985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6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DC0C-66B5-4C3F-A8D8-8463D76D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0515-BDD4-4C8B-8E59-C2BBC76F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031F-D1EC-4028-AB4F-6DE26B278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CC42F-7CE9-4C58-905C-E167E0FE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1B13-BC2B-40B7-899D-EFDFE019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963C-DECD-4CF7-8D60-52ACB12D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588B-C598-4763-B117-120EC333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7119C-AFFF-4A0A-840E-38C7D5BC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54BB1-BF51-49A8-8C24-7A11D449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242C2-6794-4257-BCE2-C76199D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50B80-5ACD-4F3B-A57A-FB8A879F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4F9D-E1F2-4454-A7A8-9F2FA923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F283E-0611-448A-A122-36726176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82D2-33F2-4B8D-8AC9-78631A82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D75C-38DD-4FB4-936D-7299040F7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032E-503F-4F19-896E-98C64067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CFDD-2FC7-4993-85C3-CD55B834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Dailey</dc:creator>
  <cp:lastModifiedBy>Cody Dailey</cp:lastModifiedBy>
  <cp:revision>3</cp:revision>
  <dcterms:created xsi:type="dcterms:W3CDTF">2021-03-13T20:01:12Z</dcterms:created>
  <dcterms:modified xsi:type="dcterms:W3CDTF">2021-03-13T20:07:54Z</dcterms:modified>
</cp:coreProperties>
</file>