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2" r:id="rId8"/>
    <p:sldId id="261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BD9C-536C-4E35-9678-8F3ED269B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Recommendations for data processing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900C-A147-43E0-81D2-3982AFCC2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Wehrle</a:t>
            </a:r>
          </a:p>
        </p:txBody>
      </p:sp>
    </p:spTree>
    <p:extLst>
      <p:ext uri="{BB962C8B-B14F-4D97-AF65-F5344CB8AC3E}">
        <p14:creationId xmlns:p14="http://schemas.microsoft.com/office/powerpoint/2010/main" val="3997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Keep all the data you can afford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different versions of your data available for change analysis and testing</a:t>
            </a:r>
          </a:p>
          <a:p>
            <a:pPr lvl="1"/>
            <a:r>
              <a:rPr lang="en-US" dirty="0"/>
              <a:t>Using the same source data your new data processing solution should produce outputs that can be easily compared to last build, etc.</a:t>
            </a:r>
          </a:p>
          <a:p>
            <a:pPr lvl="1"/>
            <a:r>
              <a:rPr lang="en-US" dirty="0"/>
              <a:t>Separating data into different folders/buckets/partitions by version lets you run new versions side by side and compare results</a:t>
            </a:r>
          </a:p>
          <a:p>
            <a:r>
              <a:rPr lang="en-US" dirty="0"/>
              <a:t>Throwing away data can be useful if its too expensive, otherwise keep it around</a:t>
            </a:r>
          </a:p>
          <a:p>
            <a:pPr lvl="1"/>
            <a:r>
              <a:rPr lang="en-US" dirty="0"/>
              <a:t>Many systems integrate with low-cost long-term storage systems with very low costs</a:t>
            </a:r>
          </a:p>
          <a:p>
            <a:pPr lvl="1"/>
            <a:r>
              <a:rPr lang="en-US" dirty="0"/>
              <a:t>Max prices: AWS S3 1TB / month -&gt; 20$, AWS Glacier 1TB -&gt; 4$ </a:t>
            </a:r>
          </a:p>
        </p:txBody>
      </p:sp>
    </p:spTree>
    <p:extLst>
      <p:ext uri="{BB962C8B-B14F-4D97-AF65-F5344CB8AC3E}">
        <p14:creationId xmlns:p14="http://schemas.microsoft.com/office/powerpoint/2010/main" val="356102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Think meta-data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Put plenty of meta-data into your streaming:</a:t>
            </a:r>
          </a:p>
          <a:p>
            <a:pPr lvl="1"/>
            <a:r>
              <a:rPr lang="en-US" dirty="0"/>
              <a:t>Processing time stamps (start/stop processing stamps if pipeline is complex)</a:t>
            </a:r>
          </a:p>
          <a:p>
            <a:pPr lvl="1"/>
            <a:r>
              <a:rPr lang="en-US" dirty="0"/>
              <a:t>Origin of data (server, locale)</a:t>
            </a:r>
          </a:p>
          <a:p>
            <a:pPr lvl="1"/>
            <a:r>
              <a:rPr lang="en-US" dirty="0"/>
              <a:t>Version of code base that processed the data</a:t>
            </a:r>
          </a:p>
          <a:p>
            <a:pPr lvl="1"/>
            <a:r>
              <a:rPr lang="en-US" dirty="0"/>
              <a:t>Source event related to output event (trigger capture or traceability)</a:t>
            </a:r>
          </a:p>
          <a:p>
            <a:r>
              <a:rPr lang="en-US" dirty="0"/>
              <a:t>You can now do post-facto analysis on:</a:t>
            </a:r>
          </a:p>
          <a:p>
            <a:pPr lvl="1"/>
            <a:r>
              <a:rPr lang="en-US" dirty="0"/>
              <a:t>Change in data between versions (statistically)</a:t>
            </a:r>
          </a:p>
          <a:p>
            <a:pPr lvl="1"/>
            <a:r>
              <a:rPr lang="en-US" dirty="0"/>
              <a:t>Data provenance</a:t>
            </a:r>
          </a:p>
          <a:p>
            <a:pPr lvl="1"/>
            <a:r>
              <a:rPr lang="en-US" dirty="0"/>
              <a:t>System processing performance </a:t>
            </a:r>
          </a:p>
          <a:p>
            <a:r>
              <a:rPr lang="en-US" dirty="0"/>
              <a:t>This will help greatly when:</a:t>
            </a:r>
          </a:p>
          <a:p>
            <a:pPr lvl="1"/>
            <a:r>
              <a:rPr lang="en-US" dirty="0"/>
              <a:t>Debugging problems</a:t>
            </a:r>
          </a:p>
          <a:p>
            <a:pPr lvl="1"/>
            <a:r>
              <a:rPr lang="en-US" dirty="0"/>
              <a:t>Validating new versions of the data processing software</a:t>
            </a:r>
          </a:p>
        </p:txBody>
      </p:sp>
    </p:spTree>
    <p:extLst>
      <p:ext uri="{BB962C8B-B14F-4D97-AF65-F5344CB8AC3E}">
        <p14:creationId xmlns:p14="http://schemas.microsoft.com/office/powerpoint/2010/main" val="109544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Look beyond the monolith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3800"/>
          </a:xfrm>
        </p:spPr>
        <p:txBody>
          <a:bodyPr>
            <a:normAutofit fontScale="92500"/>
          </a:bodyPr>
          <a:lstStyle/>
          <a:p>
            <a:r>
              <a:rPr lang="en-US" dirty="0"/>
              <a:t>Data processing systems lend themselves easily to the monolith pattern</a:t>
            </a:r>
          </a:p>
          <a:p>
            <a:pPr lvl="1"/>
            <a:r>
              <a:rPr lang="en-US" dirty="0"/>
              <a:t>You have to bring all of the data together to process it, hence it touches on many domains</a:t>
            </a:r>
          </a:p>
          <a:p>
            <a:r>
              <a:rPr lang="en-US" dirty="0"/>
              <a:t>Having a single system with multiple responsibilities will create problems as the size of the solutions / organization increases:</a:t>
            </a:r>
          </a:p>
          <a:p>
            <a:pPr lvl="1"/>
            <a:r>
              <a:rPr lang="en-US" dirty="0"/>
              <a:t>Systems performance affecting unrelated processes</a:t>
            </a:r>
          </a:p>
          <a:p>
            <a:pPr lvl="1"/>
            <a:r>
              <a:rPr lang="en-US" dirty="0"/>
              <a:t>Change management / upgrades</a:t>
            </a:r>
          </a:p>
          <a:p>
            <a:pPr lvl="1"/>
            <a:r>
              <a:rPr lang="en-US" dirty="0"/>
              <a:t>Ownership, management and cost attribution</a:t>
            </a:r>
          </a:p>
          <a:p>
            <a:r>
              <a:rPr lang="en-US" dirty="0"/>
              <a:t>The era of containers makes this feasible and flexible:</a:t>
            </a:r>
          </a:p>
          <a:p>
            <a:pPr lvl="1"/>
            <a:r>
              <a:rPr lang="en-US" dirty="0"/>
              <a:t>Container solutions exist for all major data platforms</a:t>
            </a:r>
          </a:p>
          <a:p>
            <a:pPr lvl="1"/>
            <a:r>
              <a:rPr lang="en-US" dirty="0"/>
              <a:t>Mature systems management (Mesos, </a:t>
            </a:r>
            <a:r>
              <a:rPr lang="en-US" dirty="0" err="1"/>
              <a:t>OpenShift</a:t>
            </a:r>
            <a:r>
              <a:rPr lang="en-US" dirty="0"/>
              <a:t>) allow small teams to manage resources effectively</a:t>
            </a:r>
          </a:p>
          <a:p>
            <a:r>
              <a:rPr lang="en-US" dirty="0"/>
              <a:t>Typical caveat:</a:t>
            </a:r>
          </a:p>
          <a:p>
            <a:pPr lvl="1"/>
            <a:r>
              <a:rPr lang="en-US" dirty="0"/>
              <a:t>Monoliths can work well for small organizations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0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474B-D9D6-4810-84AF-5EBBCD8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Presenter: Brian Wehrle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EBD5-A52C-4683-939A-D6F534DA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70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dirty="0"/>
              <a:t>Bio: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Been living in Catalonia for last 10 years (</a:t>
            </a:r>
            <a:r>
              <a:rPr lang="en-US" dirty="0" err="1"/>
              <a:t>Olesa</a:t>
            </a:r>
            <a:r>
              <a:rPr lang="en-US" dirty="0"/>
              <a:t> de Montserrat)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Professional background in software 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Last 3 years spent working on big-data related projects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Companies I’ve worked for: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Vistaprint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Xerox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Microsoft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9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474B-D9D6-4810-84AF-5EBBCD8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Some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EBD5-A52C-4683-939A-D6F534DA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7052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vs Events</a:t>
            </a:r>
          </a:p>
          <a:p>
            <a:pPr lvl="1"/>
            <a:r>
              <a:rPr lang="en-US" dirty="0"/>
              <a:t>Use events, not mutable source data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Keep all the data you can afford</a:t>
            </a:r>
          </a:p>
          <a:p>
            <a:pPr lvl="1"/>
            <a:r>
              <a:rPr lang="en-US" dirty="0"/>
              <a:t>Separate compute and storage and you can be more elastic</a:t>
            </a:r>
          </a:p>
          <a:p>
            <a:pPr lvl="1"/>
            <a:r>
              <a:rPr lang="en-US" dirty="0"/>
              <a:t>Check out managed services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Meta-data adds important logging into the system</a:t>
            </a:r>
          </a:p>
          <a:p>
            <a:pPr lvl="1"/>
            <a:r>
              <a:rPr lang="en-US" dirty="0"/>
              <a:t>Avoid monolithic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3844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50DA-CE12-4EE6-AA88-B3051C12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 of all data is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07C4-A78F-4499-BEA7-54E6104B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can be said to be just about anything that can be processed</a:t>
            </a:r>
          </a:p>
          <a:p>
            <a:r>
              <a:rPr lang="en-US" dirty="0"/>
              <a:t>However, its vitally important to think about “events” as the building blocks of all data</a:t>
            </a:r>
          </a:p>
          <a:p>
            <a:r>
              <a:rPr lang="en-US" dirty="0"/>
              <a:t>Events are: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Contain Immutable information</a:t>
            </a:r>
          </a:p>
          <a:p>
            <a:pPr lvl="1"/>
            <a:r>
              <a:rPr lang="en-US" dirty="0"/>
              <a:t>Orderable</a:t>
            </a:r>
          </a:p>
          <a:p>
            <a:r>
              <a:rPr lang="en-US" dirty="0"/>
              <a:t>From events all other data can be constructed</a:t>
            </a:r>
          </a:p>
          <a:p>
            <a:pPr lvl="1"/>
            <a:r>
              <a:rPr lang="en-US" dirty="0"/>
              <a:t>If you’re capturing data but not events, you’re going to have troubles</a:t>
            </a:r>
          </a:p>
        </p:txBody>
      </p:sp>
    </p:spTree>
    <p:extLst>
      <p:ext uri="{BB962C8B-B14F-4D97-AF65-F5344CB8AC3E}">
        <p14:creationId xmlns:p14="http://schemas.microsoft.com/office/powerpoint/2010/main" val="33315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BCF0-99FC-4FAE-B4E8-3442DA09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anti-patterns: mutable 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59FC-5183-4855-B56D-78AD83D2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anti-patterns?</a:t>
            </a:r>
          </a:p>
          <a:p>
            <a:pPr lvl="1"/>
            <a:r>
              <a:rPr lang="en-US" dirty="0"/>
              <a:t>Because these lead to weaker systems and increased system complexities</a:t>
            </a:r>
          </a:p>
          <a:p>
            <a:r>
              <a:rPr lang="en-US" dirty="0"/>
              <a:t>Copying mutable data sources and “streaming” the data</a:t>
            </a:r>
          </a:p>
          <a:p>
            <a:pPr lvl="1"/>
            <a:r>
              <a:rPr lang="en-US" dirty="0"/>
              <a:t>Why? Because we can’t change the source system to send </a:t>
            </a:r>
            <a:r>
              <a:rPr lang="en-US" dirty="0" err="1"/>
              <a:t>egvents</a:t>
            </a:r>
            <a:endParaRPr lang="en-US" dirty="0"/>
          </a:p>
          <a:p>
            <a:pPr lvl="1"/>
            <a:r>
              <a:rPr lang="en-US" dirty="0"/>
              <a:t>Problem: Not scalable and not an accurate view of the entire system</a:t>
            </a:r>
          </a:p>
          <a:p>
            <a:r>
              <a:rPr lang="en-US" dirty="0"/>
              <a:t>Polling data from an upstream source:</a:t>
            </a:r>
          </a:p>
          <a:p>
            <a:pPr lvl="1"/>
            <a:r>
              <a:rPr lang="en-US" dirty="0"/>
              <a:t>Why? They only gave us a polling / pull interface (we don’t control the API)</a:t>
            </a:r>
          </a:p>
          <a:p>
            <a:pPr lvl="1"/>
            <a:r>
              <a:rPr lang="en-US" dirty="0"/>
              <a:t>Problem: Complexity of a complete solution and data window underlap (classic batch data problem)</a:t>
            </a:r>
          </a:p>
        </p:txBody>
      </p:sp>
    </p:spTree>
    <p:extLst>
      <p:ext uri="{BB962C8B-B14F-4D97-AF65-F5344CB8AC3E}">
        <p14:creationId xmlns:p14="http://schemas.microsoft.com/office/powerpoint/2010/main" val="26664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8BA5-656B-434D-9AD7-E50D32FE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basket data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649D-82A0-4732-8EF4-8607759E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basket in your e-commerce application</a:t>
            </a:r>
          </a:p>
          <a:p>
            <a:pPr lvl="1"/>
            <a:r>
              <a:rPr lang="en-US" dirty="0"/>
              <a:t>Each user has a basket that contains the products they are intending to buy (before checkout)</a:t>
            </a:r>
          </a:p>
          <a:p>
            <a:pPr lvl="1"/>
            <a:r>
              <a:rPr lang="en-US" dirty="0"/>
              <a:t>If I have a data stream I could:</a:t>
            </a:r>
          </a:p>
          <a:p>
            <a:pPr lvl="2"/>
            <a:r>
              <a:rPr lang="en-US" dirty="0"/>
              <a:t>Poll each basket for each active user on a given frequency</a:t>
            </a:r>
          </a:p>
          <a:p>
            <a:pPr lvl="2"/>
            <a:r>
              <a:rPr lang="en-US" dirty="0"/>
              <a:t>Get a basket update event from the system every time a basket changes (add/remove)</a:t>
            </a:r>
          </a:p>
          <a:p>
            <a:pPr lvl="1"/>
            <a:r>
              <a:rPr lang="en-US" dirty="0"/>
              <a:t>Which is more tenable and scalable?</a:t>
            </a:r>
          </a:p>
          <a:p>
            <a:pPr lvl="1"/>
            <a:r>
              <a:rPr lang="en-US" dirty="0"/>
              <a:t>Proper organizational structure can overcome barriers to the right solution</a:t>
            </a:r>
          </a:p>
        </p:txBody>
      </p:sp>
    </p:spTree>
    <p:extLst>
      <p:ext uri="{BB962C8B-B14F-4D97-AF65-F5344CB8AC3E}">
        <p14:creationId xmlns:p14="http://schemas.microsoft.com/office/powerpoint/2010/main" val="257255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5D0A-6363-41EE-954C-7F3E557D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make data an afterthought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6AA4-2354-497A-8BB5-7862C39E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development usually starts focusing around the functional aspects:</a:t>
            </a:r>
          </a:p>
          <a:p>
            <a:pPr lvl="1"/>
            <a:r>
              <a:rPr lang="en-US" dirty="0"/>
              <a:t>Front/back end systems providing user features</a:t>
            </a:r>
          </a:p>
          <a:p>
            <a:pPr lvl="1"/>
            <a:r>
              <a:rPr lang="en-US" dirty="0"/>
              <a:t>System design</a:t>
            </a:r>
          </a:p>
          <a:p>
            <a:r>
              <a:rPr lang="en-US" dirty="0"/>
              <a:t>But data is showing to be one of the most important aspects of the modern eco-system</a:t>
            </a:r>
          </a:p>
          <a:p>
            <a:pPr lvl="1"/>
            <a:r>
              <a:rPr lang="en-US" dirty="0"/>
              <a:t>Predictive systems</a:t>
            </a:r>
          </a:p>
          <a:p>
            <a:pPr lvl="1"/>
            <a:r>
              <a:rPr lang="en-US" dirty="0"/>
              <a:t>Business intelligence</a:t>
            </a:r>
          </a:p>
          <a:p>
            <a:r>
              <a:rPr lang="en-US" dirty="0"/>
              <a:t>Adding this aspect at the end is not optimal</a:t>
            </a:r>
          </a:p>
          <a:p>
            <a:pPr lvl="1"/>
            <a:r>
              <a:rPr lang="en-US" dirty="0"/>
              <a:t>There are many ways of leveraging events to isolate and validate the system, and using immutable data patterns actually makes simpler and more resilient software</a:t>
            </a:r>
          </a:p>
        </p:txBody>
      </p:sp>
    </p:spTree>
    <p:extLst>
      <p:ext uri="{BB962C8B-B14F-4D97-AF65-F5344CB8AC3E}">
        <p14:creationId xmlns:p14="http://schemas.microsoft.com/office/powerpoint/2010/main" val="14300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5ACD-33EE-41EC-86E4-F1636026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 Don’t mix storage and compute on the same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1055-38D0-406F-B4A3-A294ADE0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store data on the same systems you process data you’re binding the two together</a:t>
            </a:r>
          </a:p>
          <a:p>
            <a:r>
              <a:rPr lang="en-US" dirty="0"/>
              <a:t>Data and processing capacity generally need to be elastic</a:t>
            </a:r>
          </a:p>
          <a:p>
            <a:pPr lvl="2"/>
            <a:r>
              <a:rPr lang="en-US" dirty="0"/>
              <a:t>But you can’t scale down compute if your data is on the same nodes</a:t>
            </a:r>
          </a:p>
          <a:p>
            <a:pPr lvl="2"/>
            <a:r>
              <a:rPr lang="en-US" dirty="0"/>
              <a:t>The cost of compute is much higher than that of block storage, so you might end up with lots of wasted capacity</a:t>
            </a:r>
          </a:p>
        </p:txBody>
      </p:sp>
    </p:spTree>
    <p:extLst>
      <p:ext uri="{BB962C8B-B14F-4D97-AF65-F5344CB8AC3E}">
        <p14:creationId xmlns:p14="http://schemas.microsoft.com/office/powerpoint/2010/main" val="86992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 Managed services for storage are compelling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for independent scalability of the system dependencies and de-couple</a:t>
            </a:r>
          </a:p>
          <a:p>
            <a:pPr lvl="1"/>
            <a:r>
              <a:rPr lang="en-US" dirty="0"/>
              <a:t>Look at managed services (S3 vs HDFS)</a:t>
            </a:r>
          </a:p>
          <a:p>
            <a:r>
              <a:rPr lang="en-US" dirty="0"/>
              <a:t>The costs might be higher for managed services, but the flexibility and complexity of the system are really compelling especially for small teams</a:t>
            </a:r>
          </a:p>
          <a:p>
            <a:pPr lvl="1"/>
            <a:r>
              <a:rPr lang="en-US" dirty="0"/>
              <a:t>You might have to sacrifice some platform neutrality, but it might be worth it!</a:t>
            </a:r>
          </a:p>
          <a:p>
            <a:pPr lvl="1"/>
            <a:r>
              <a:rPr lang="en-US" dirty="0"/>
              <a:t>Building a 99.999 up-time system for block storage that is globally replicated is going to cost you more that AWS</a:t>
            </a:r>
          </a:p>
        </p:txBody>
      </p:sp>
    </p:spTree>
    <p:extLst>
      <p:ext uri="{BB962C8B-B14F-4D97-AF65-F5344CB8AC3E}">
        <p14:creationId xmlns:p14="http://schemas.microsoft.com/office/powerpoint/2010/main" val="322468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10243</TotalTime>
  <Words>907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Recommendations for data processing systems</vt:lpstr>
      <vt:lpstr>Presenter: Brian Wehrle</vt:lpstr>
      <vt:lpstr>Intro: Some recommendations</vt:lpstr>
      <vt:lpstr>The building block of all data is events</vt:lpstr>
      <vt:lpstr>Data anti-patterns: mutable source data</vt:lpstr>
      <vt:lpstr>E-commerce basket data example:</vt:lpstr>
      <vt:lpstr>Don’t make data an afterthought</vt:lpstr>
      <vt:lpstr>Storage: Don’t mix storage and compute on the same systems</vt:lpstr>
      <vt:lpstr>Storage: Managed services for storage are compelling</vt:lpstr>
      <vt:lpstr>Data processing: Keep all the data you can afford</vt:lpstr>
      <vt:lpstr>Data processing: Think meta-data</vt:lpstr>
      <vt:lpstr>Data processing: Look beyond the monolith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of a data pipeline</dc:title>
  <dc:creator>Brian Wehrle</dc:creator>
  <cp:lastModifiedBy>Brian Wehrle</cp:lastModifiedBy>
  <cp:revision>20</cp:revision>
  <dcterms:created xsi:type="dcterms:W3CDTF">2018-01-30T09:45:31Z</dcterms:created>
  <dcterms:modified xsi:type="dcterms:W3CDTF">2018-02-06T12:28:47Z</dcterms:modified>
</cp:coreProperties>
</file>