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1C6F-251F-4E86-AC3D-4892572836A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1B7-BD9C-4536-AC60-804E0C1B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8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1C6F-251F-4E86-AC3D-4892572836A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1B7-BD9C-4536-AC60-804E0C1B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0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1C6F-251F-4E86-AC3D-4892572836A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1B7-BD9C-4536-AC60-804E0C1B9BB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3987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1C6F-251F-4E86-AC3D-4892572836A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1B7-BD9C-4536-AC60-804E0C1B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68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1C6F-251F-4E86-AC3D-4892572836A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1B7-BD9C-4536-AC60-804E0C1B9B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1703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1C6F-251F-4E86-AC3D-4892572836A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1B7-BD9C-4536-AC60-804E0C1B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97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1C6F-251F-4E86-AC3D-4892572836A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1B7-BD9C-4536-AC60-804E0C1B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93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1C6F-251F-4E86-AC3D-4892572836A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1B7-BD9C-4536-AC60-804E0C1B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1C6F-251F-4E86-AC3D-4892572836A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1B7-BD9C-4536-AC60-804E0C1B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1C6F-251F-4E86-AC3D-4892572836A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1B7-BD9C-4536-AC60-804E0C1B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9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1C6F-251F-4E86-AC3D-4892572836A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1B7-BD9C-4536-AC60-804E0C1B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1C6F-251F-4E86-AC3D-4892572836A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1B7-BD9C-4536-AC60-804E0C1B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1C6F-251F-4E86-AC3D-4892572836A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1B7-BD9C-4536-AC60-804E0C1B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3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1C6F-251F-4E86-AC3D-4892572836A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1B7-BD9C-4536-AC60-804E0C1B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1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1C6F-251F-4E86-AC3D-4892572836A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1B7-BD9C-4536-AC60-804E0C1B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0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1C6F-251F-4E86-AC3D-4892572836A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1B7-BD9C-4536-AC60-804E0C1B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6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81C6F-251F-4E86-AC3D-4892572836A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5BE1B7-BD9C-4536-AC60-804E0C1B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76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A4AC-7E2D-724B-3F2F-AAD30B030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Diabetes Analysis and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58C19-B22A-CB29-1842-E63ECCDA5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Ben Weisenburger</a:t>
            </a:r>
          </a:p>
        </p:txBody>
      </p:sp>
    </p:spTree>
    <p:extLst>
      <p:ext uri="{BB962C8B-B14F-4D97-AF65-F5344CB8AC3E}">
        <p14:creationId xmlns:p14="http://schemas.microsoft.com/office/powerpoint/2010/main" val="16926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E013-003D-E8ED-96BB-488A03C3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B8336-E6D0-1B19-AFA3-0063CE32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081"/>
            <a:ext cx="8596668" cy="4639282"/>
          </a:xfrm>
        </p:spPr>
        <p:txBody>
          <a:bodyPr/>
          <a:lstStyle/>
          <a:p>
            <a:r>
              <a:rPr lang="en-US" dirty="0"/>
              <a:t>Goal of my project is to create a model that can predict whether an individual has diabetes based on several input factors.</a:t>
            </a:r>
          </a:p>
          <a:p>
            <a:r>
              <a:rPr lang="en-US" dirty="0"/>
              <a:t>Diabetes is a group of dangerous and potentially deadly health conditions that affects how your body turns food into energy. </a:t>
            </a:r>
          </a:p>
          <a:p>
            <a:r>
              <a:rPr lang="en-US" dirty="0"/>
              <a:t>With diabetes, your body does not make enough insulin or can not use it as well as it should, which can lead to heart disease, vision loss, and kidney disease.</a:t>
            </a:r>
          </a:p>
          <a:p>
            <a:r>
              <a:rPr lang="en-US" dirty="0"/>
              <a:t>About 1 in 10 Americans have diabetes, and 1 in 5 people with diabetes do not know they have it (CDC, 2022).</a:t>
            </a:r>
          </a:p>
        </p:txBody>
      </p:sp>
      <p:pic>
        <p:nvPicPr>
          <p:cNvPr id="1032" name="Picture 8" descr="Diabetes and Endocrine Function | Endocrine Society">
            <a:extLst>
              <a:ext uri="{FF2B5EF4-FFF2-40B4-BE49-F238E27FC236}">
                <a16:creationId xmlns:a16="http://schemas.microsoft.com/office/drawing/2014/main" id="{5E2F8196-366C-E9CF-CD1F-EF3752D15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66" y="4072466"/>
            <a:ext cx="4936067" cy="259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28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5F2-1EE8-11A3-5836-5FAFD804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81565-104C-380D-C4A8-0CAE90314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787" y="694223"/>
            <a:ext cx="6712295" cy="558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C3A2C8-20AF-A767-BBA2-F2008806C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3" y="2107063"/>
            <a:ext cx="5968157" cy="2188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7018F7-CA60-F992-F770-646CC319F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831" y="2107063"/>
            <a:ext cx="5258070" cy="4197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233AAB-8DCB-A543-AFA6-8A84404DE8E7}"/>
              </a:ext>
            </a:extLst>
          </p:cNvPr>
          <p:cNvSpPr txBox="1"/>
          <p:nvPr/>
        </p:nvSpPr>
        <p:spPr>
          <a:xfrm>
            <a:off x="127843" y="1649400"/>
            <a:ext cx="5968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Pre-Normalization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5DA064-AF98-5AF1-6AB7-5822F60D6F91}"/>
              </a:ext>
            </a:extLst>
          </p:cNvPr>
          <p:cNvSpPr txBox="1"/>
          <p:nvPr/>
        </p:nvSpPr>
        <p:spPr>
          <a:xfrm>
            <a:off x="6096000" y="1648589"/>
            <a:ext cx="5968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Normalized (min-max, preProcess()/predict())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14A3D-CCC9-6C90-B55E-F384063F8574}"/>
              </a:ext>
            </a:extLst>
          </p:cNvPr>
          <p:cNvSpPr txBox="1"/>
          <p:nvPr/>
        </p:nvSpPr>
        <p:spPr>
          <a:xfrm>
            <a:off x="596053" y="4639733"/>
            <a:ext cx="5663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features 768 observations in which case an individual has diabetes or does not have diabetes (1 or 0 respectively in “Outcome”), based on several possible indicators.</a:t>
            </a:r>
          </a:p>
        </p:txBody>
      </p:sp>
    </p:spTree>
    <p:extLst>
      <p:ext uri="{BB962C8B-B14F-4D97-AF65-F5344CB8AC3E}">
        <p14:creationId xmlns:p14="http://schemas.microsoft.com/office/powerpoint/2010/main" val="128606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FDAC-A2C0-4CD1-2FE9-62EF694D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7172-2DB2-B001-5D35-CB5ABE18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7573"/>
            <a:ext cx="8596668" cy="4713789"/>
          </a:xfrm>
        </p:spPr>
        <p:txBody>
          <a:bodyPr/>
          <a:lstStyle/>
          <a:p>
            <a:r>
              <a:rPr lang="en-US" dirty="0"/>
              <a:t>In order to provide a solution for the problem, I used kNN (k-Nearest Neighbors) to create a predictive model that can solve for the variable Outcome—whether an individual has diabetes based on the other 8 variables.</a:t>
            </a:r>
          </a:p>
        </p:txBody>
      </p:sp>
      <p:pic>
        <p:nvPicPr>
          <p:cNvPr id="5" name="Picture 4" descr="A screenshot of a list&#10;&#10;Description automatically generated with low confidence">
            <a:extLst>
              <a:ext uri="{FF2B5EF4-FFF2-40B4-BE49-F238E27FC236}">
                <a16:creationId xmlns:a16="http://schemas.microsoft.com/office/drawing/2014/main" id="{34FACD3E-A318-F1E9-910F-2585CA79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11" y="2342410"/>
            <a:ext cx="8058564" cy="40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2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E147-7B22-1AEE-02F2-A917AB91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Continued (from presentation comments in class)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185A6310-7966-E6B0-07B6-D2C11BD5D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21922"/>
            <a:ext cx="8856133" cy="4849963"/>
          </a:xfrm>
        </p:spPr>
      </p:pic>
    </p:spTree>
    <p:extLst>
      <p:ext uri="{BB962C8B-B14F-4D97-AF65-F5344CB8AC3E}">
        <p14:creationId xmlns:p14="http://schemas.microsoft.com/office/powerpoint/2010/main" val="340470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00AA-823D-1591-ED32-473E704C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C221-147D-3F09-47CB-DF82242DE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4667"/>
            <a:ext cx="9895839" cy="5025813"/>
          </a:xfrm>
        </p:spPr>
        <p:txBody>
          <a:bodyPr/>
          <a:lstStyle/>
          <a:p>
            <a:r>
              <a:rPr lang="en-US" dirty="0"/>
              <a:t>In order to discover which variables in this dataset had the greatest affect on outcome, I used logistic regression to get a better understanding.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Diabetes Pedigree Function- indicates likelihood of diabetes based on family history.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1996AC-84A6-E3D3-0489-BF89CAD75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61" y="2020669"/>
            <a:ext cx="10346765" cy="35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0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23A9-9F09-72F9-C4A2-3D95DB76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C163D9-C464-B1A4-AC03-E79FEB389057}"/>
              </a:ext>
            </a:extLst>
          </p:cNvPr>
          <p:cNvSpPr txBox="1">
            <a:spLocks/>
          </p:cNvSpPr>
          <p:nvPr/>
        </p:nvSpPr>
        <p:spPr>
          <a:xfrm>
            <a:off x="677334" y="1402081"/>
            <a:ext cx="8596668" cy="4639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kNN predictive model offers a way for concerned individuals to test the odds of being a diabetic depending on the variables they input with an accuracy of slightly over 75%.</a:t>
            </a:r>
          </a:p>
          <a:p>
            <a:r>
              <a:rPr lang="en-US" dirty="0"/>
              <a:t>Based on logistic regression output, individuals should be aware that the top 3 variables in this study that increase the odds of diabetes are: BMI</a:t>
            </a:r>
            <a:r>
              <a:rPr lang="en-US"/>
              <a:t>, Pregnancies, </a:t>
            </a:r>
            <a:r>
              <a:rPr lang="en-US" dirty="0"/>
              <a:t>and Diabetes Pedigree Function.</a:t>
            </a:r>
          </a:p>
          <a:p>
            <a:r>
              <a:rPr lang="en-US" dirty="0"/>
              <a:t>Because of this, individuals concerned about becoming diabetic should aim to keep a low BMI (healthy height/weight proportion) and complete a Diabetes Pedigree Function test at their doctor to become aware of their family/genetic history of diabetes.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476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272</TotalTime>
  <Words>362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Diabetes Analysis and Prediction</vt:lpstr>
      <vt:lpstr>Problem and Background</vt:lpstr>
      <vt:lpstr>Data Description</vt:lpstr>
      <vt:lpstr>Analysis </vt:lpstr>
      <vt:lpstr>Analysis Continued (from presentation comments in class)</vt:lpstr>
      <vt:lpstr>Analysis Continued</vt:lpstr>
      <vt:lpstr>Conclusions/Summary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Weisenburger, Ben</dc:creator>
  <cp:lastModifiedBy>Weisenburger, Ben</cp:lastModifiedBy>
  <cp:revision>26</cp:revision>
  <dcterms:created xsi:type="dcterms:W3CDTF">2022-12-05T22:16:34Z</dcterms:created>
  <dcterms:modified xsi:type="dcterms:W3CDTF">2022-12-10T20:14:48Z</dcterms:modified>
</cp:coreProperties>
</file>