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arch_Madness_Final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7F54894-EC40-455F-B3C4-E9EA5311E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March_Madness_Final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916C204-3CE2-4592-B265-A4A6011C1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5/31/2022 7:42:41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FC6BC6E5-1788-4978-9204-57D793CD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EC9C5E71-7893-4124-97F4-9B5BADB2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0FC3EEA-D938-4935-BF68-2BAF30EF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FDF490B3-4FAF-4784-878A-502566853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AB8EA220-67B7-4779-836C-71B7D6E8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79A47749-5F18-4909-8B29-F49644ABF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31D6ECF5-B7B9-4342-AEAC-3D138BAE0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March_Madness_Final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March_Madness_Final</dc:title>
  <dc:creator/>
  <cp:lastModifiedBy>Bryan Wenger</cp:lastModifiedBy>
  <cp:revision>1</cp:revision>
  <dcterms:created xsi:type="dcterms:W3CDTF">2022-05-31T19:42:42Z</dcterms:created>
  <dcterms:modified xsi:type="dcterms:W3CDTF">2022-05-31T19:43:53Z</dcterms:modified>
</cp:coreProperties>
</file>