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ean Turn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3-17T04:52:14.824">
    <p:pos x="396" y="862"/>
    <p:text>We did remove the updates.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df514ab7f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df514ab7f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f514ab7f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df514ab7f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f514ab7f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df514ab7f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f514ab7f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df514ab7f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f514ab7f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df514ab7f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akemas/draft-massimo-pq-pkix-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504497" y="841772"/>
            <a:ext cx="813500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" sz="3000"/>
              <a:t>Algorithms and Identifiers for Post-Quantum Algorithms in the Internet X.509 Public Key Infrastructure</a:t>
            </a:r>
            <a:endParaRPr sz="30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draft-massimo-lamps-pq-sig-certificates-00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Jake Massimo</a:t>
            </a:r>
            <a:r>
              <a:rPr lang="en"/>
              <a:t>, Panos Kampanakis, Sean Turner, Bas Westerbaan</a:t>
            </a:r>
            <a:endParaRPr b="1"/>
          </a:p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What?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inclusion of the algorithms selected by NIST’s PQC project into X.509 certificates.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This is aimed at the description of “pure” (i.e., non-composite/hybrid) certificates.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May also be useful in describing the PQ part of draft-truskovsky-lamps-pq-hybrid-x509-01</a:t>
            </a:r>
            <a:endParaRPr sz="15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This of this as </a:t>
            </a:r>
            <a:r>
              <a:rPr lang="en"/>
              <a:t> RFC 3279 for NIST’s PQ Signature algorithms. The I-D provides the </a:t>
            </a:r>
            <a:r>
              <a:rPr lang="en"/>
              <a:t>conventions and syntax for putting the algorithm identifiers and parameters into certificates.</a:t>
            </a:r>
            <a:endParaRPr/>
          </a:p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/>
              <a:t>Why Now?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We are seeing industry interest in scoping certificates with PQ resistance. These are applicable in industry sectors that rely on a long-term root of trust that may be embedded within a device or difficult to re-issue.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Automotive industry (car ECUs).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Heavy Machinery.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IoT devices (streaming media players) that may sit on a shelf in a warehouse for years before being turned on for the first time.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NIST has now announced the quantum secure signature algorithms for standardization, adoption will take time. Aligns with LAMPS charter to “adopt draft for PQC signatures in PKIX certificates”.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28650" y="273844"/>
            <a:ext cx="146909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770826" y="1483519"/>
            <a:ext cx="398273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Selecting which post-quantum algorithms to use in X.509.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Defining OIDs (NIST will do this for us).</a:t>
            </a:r>
            <a:endParaRPr/>
          </a:p>
        </p:txBody>
      </p:sp>
      <p:sp>
        <p:nvSpPr>
          <p:cNvPr id="155" name="Google Shape;155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5099798" y="248290"/>
            <a:ext cx="2063643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Non-Goals</a:t>
            </a:r>
            <a:endParaRPr sz="1100"/>
          </a:p>
        </p:txBody>
      </p:sp>
      <p:sp>
        <p:nvSpPr>
          <p:cNvPr id="158" name="Google Shape;158;p28"/>
          <p:cNvSpPr txBox="1"/>
          <p:nvPr/>
        </p:nvSpPr>
        <p:spPr>
          <a:xfrm>
            <a:off x="523955" y="1483519"/>
            <a:ext cx="398273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data structures for the use of quantum-safe algorithms in X.509.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concise specification for implementers (e.g. an OID per alg + parameter).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Key Discussion Points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How many algorithms per draft?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Multiple algorithms can bloat sections of the standard, particularly if they are built on completely </a:t>
            </a:r>
            <a:r>
              <a:rPr lang="en"/>
              <a:t>different</a:t>
            </a:r>
            <a:r>
              <a:rPr lang="en"/>
              <a:t> mathematical systems.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Which Security levels of each algorithm to include?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Everything NIST standardizes? One OID per algorithm, or per algorithm + security level?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What else is required before this draft can advance?</a:t>
            </a:r>
            <a:endParaRPr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114 LAMPS Working Group</a:t>
            </a:r>
            <a:endParaRPr/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