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Pan K"/>
  <p:cmAuthor clrIdx="1" id="1" initials="" lastIdx="1" name="Sean Turne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font" Target="fonts/Roboto-regular.fntdata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7-26T02:00:22.451">
    <p:pos x="396" y="862"/>
    <p:text>sldo because it has good performance.</p:text>
  </p:cm>
  <p:cm authorId="1" idx="1" dt="2022-03-17T04:52:14.824">
    <p:pos x="396" y="962"/>
    <p:text>We did remove the updates.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2-07-26T02:02:19.202">
    <p:pos x="396" y="862"/>
    <p:text>Also mention that as with the PQ hybrid TLS 1.3 draft, the intention is for this to be ratified after 2024 that NIST will have specified the algorithms.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2-07-26T02:03:00.694">
    <p:pos x="330" y="934"/>
    <p:text>"quantum-safe Dilithium signature"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df514ab7f_2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1df514ab7f_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df514ab7f_2_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1df514ab7f_2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df514ab7f_2_9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1df514ab7f_2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df514ab7f_2_9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11df514ab7f_2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df514ab7f_2_10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1df514ab7f_2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jakemas/draft-massimo-pq-pkix-0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504497" y="841772"/>
            <a:ext cx="8135007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en" sz="3000"/>
              <a:t>Algorithms and Identifiers for Post-Quantum Algorithms in the Internet X.509 Public Key Infrastructure</a:t>
            </a:r>
            <a:endParaRPr sz="3000"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draft-massimo-lamps-pq-sig-certificates-00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"/>
              <a:t>Jake Massimo</a:t>
            </a:r>
            <a:r>
              <a:rPr lang="en"/>
              <a:t>, Panos Kampanakis, Sean Turner, Bas Westerbaan</a:t>
            </a:r>
            <a:endParaRPr b="1"/>
          </a:p>
        </p:txBody>
      </p:sp>
      <p:sp>
        <p:nvSpPr>
          <p:cNvPr id="131" name="Google Shape;131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IETF 114 LAMPS Working Group</a:t>
            </a:r>
            <a:endParaRPr/>
          </a:p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en"/>
              <a:t>What?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The inclusion of the algorithms selected by NIST’s PQC project into X.509 certificates. </a:t>
            </a:r>
            <a:endParaRPr/>
          </a:p>
          <a:p>
            <a:pPr indent="-222250" lvl="1" marL="520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1500"/>
              <a:t>A focus on Dilithium as NIST has stated it is the </a:t>
            </a:r>
            <a:r>
              <a:rPr lang="en" sz="1500"/>
              <a:t>primary algorithm to be implemented</a:t>
            </a:r>
            <a:r>
              <a:rPr lang="en" sz="1500"/>
              <a:t> and it has well </a:t>
            </a:r>
            <a:r>
              <a:rPr lang="en" sz="1500"/>
              <a:t>balanced</a:t>
            </a:r>
            <a:r>
              <a:rPr lang="en" sz="1500"/>
              <a:t> performance</a:t>
            </a:r>
            <a:r>
              <a:rPr lang="en" sz="1500"/>
              <a:t>.</a:t>
            </a:r>
            <a:r>
              <a:rPr lang="en"/>
              <a:t>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This is aimed at the description of “pure” (i.e., non-composite/hybrid) certificates.</a:t>
            </a:r>
            <a:endParaRPr sz="1500"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Think of this as</a:t>
            </a:r>
            <a:r>
              <a:rPr lang="en"/>
              <a:t> RFC 3279 for NIST’s PQ Signature algorithms. The I-D provides the </a:t>
            </a:r>
            <a:r>
              <a:rPr lang="en"/>
              <a:t>conventions and syntax for putting the algorithm identifiers and parameters into certificates.</a:t>
            </a:r>
            <a:endParaRPr/>
          </a:p>
        </p:txBody>
      </p:sp>
      <p:sp>
        <p:nvSpPr>
          <p:cNvPr id="139" name="Google Shape;139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IETF 114 LAMPS Working Group</a:t>
            </a:r>
            <a:endParaRPr/>
          </a:p>
        </p:txBody>
      </p:sp>
      <p:sp>
        <p:nvSpPr>
          <p:cNvPr id="140" name="Google Shape;140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628650" y="1369225"/>
            <a:ext cx="7886700" cy="3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"/>
              <a:t>Why </a:t>
            </a:r>
            <a:r>
              <a:rPr b="1" lang="en"/>
              <a:t>Now</a:t>
            </a:r>
            <a:r>
              <a:rPr b="1" lang="en"/>
              <a:t>?</a:t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We are seeing industry interest in scoping certificates with PQ resistance. These are applicable in industry sectors that rely on a long-term root of trust that may be embedded within a device or difficult to re-issue.</a:t>
            </a:r>
            <a:endParaRPr/>
          </a:p>
          <a:p>
            <a:pPr indent="-181927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Automotive industry (car ECUs).</a:t>
            </a:r>
            <a:endParaRPr/>
          </a:p>
          <a:p>
            <a:pPr indent="-181927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Heavy machinery.</a:t>
            </a:r>
            <a:endParaRPr/>
          </a:p>
          <a:p>
            <a:pPr indent="-181927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IoT devices (streaming media players) that may sit on a shelf in a warehouse for years before being turned on for the first time.</a:t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NIST has now announced the quantum-secure signature algorithms for standardization (Dilithium, SPHINCS+, FALCON), adoption will take time.</a:t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Aligns with LAMPS charter to “adopt draft for PQC signatures in PKIX certificates”.</a:t>
            </a:r>
            <a:endParaRPr/>
          </a:p>
          <a:p>
            <a:pPr indent="-171211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" sz="20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 with the PQ hybrid TLS 1.3 draft, the intention is for this to be ratified after 2024 that NIST will have specified the algorithms.</a:t>
            </a:r>
            <a:endParaRPr/>
          </a:p>
        </p:txBody>
      </p:sp>
      <p:sp>
        <p:nvSpPr>
          <p:cNvPr id="147" name="Google Shape;147;p2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IETF 114 LAMPS Working Group</a:t>
            </a:r>
            <a:endParaRPr/>
          </a:p>
        </p:txBody>
      </p:sp>
      <p:sp>
        <p:nvSpPr>
          <p:cNvPr id="148" name="Google Shape;148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628650" y="273844"/>
            <a:ext cx="1469091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4770826" y="1483519"/>
            <a:ext cx="398273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Selecting which post-quantum algorithms to use in X.509.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Defining OIDs (NIST will do this for us).</a:t>
            </a:r>
            <a:endParaRPr/>
          </a:p>
        </p:txBody>
      </p:sp>
      <p:sp>
        <p:nvSpPr>
          <p:cNvPr id="155" name="Google Shape;155;p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IETF 114 LAMPS Working Group</a:t>
            </a:r>
            <a:endParaRPr/>
          </a:p>
        </p:txBody>
      </p:sp>
      <p:sp>
        <p:nvSpPr>
          <p:cNvPr id="156" name="Google Shape;156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8"/>
          <p:cNvSpPr txBox="1"/>
          <p:nvPr/>
        </p:nvSpPr>
        <p:spPr>
          <a:xfrm>
            <a:off x="5099798" y="248290"/>
            <a:ext cx="2063643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Non-Goals</a:t>
            </a:r>
            <a:endParaRPr sz="1100"/>
          </a:p>
        </p:txBody>
      </p:sp>
      <p:sp>
        <p:nvSpPr>
          <p:cNvPr id="158" name="Google Shape;158;p28"/>
          <p:cNvSpPr txBox="1"/>
          <p:nvPr/>
        </p:nvSpPr>
        <p:spPr>
          <a:xfrm>
            <a:off x="523955" y="1483519"/>
            <a:ext cx="398273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data structures for the use of quantum-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safe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Dilithium signatures 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algorithms 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X.509.</a:t>
            </a:r>
            <a:endParaRPr sz="11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 and concise specification for implementers (e.g. 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 hardcoded in OID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Key Discussion Points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How many algorithms per draft?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Multiple algorithms can bloat sections of the standard, particularly if they are built on completely </a:t>
            </a:r>
            <a:r>
              <a:rPr lang="en"/>
              <a:t>different</a:t>
            </a:r>
            <a:r>
              <a:rPr lang="en"/>
              <a:t> mathematical systems.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Which Security levels of each algorithm to include?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Everything NIST standardizes? One OID per algorithm, or per algorithm + security level?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Would love to hear from you for review and feedback.</a:t>
            </a:r>
            <a:endParaRPr/>
          </a:p>
          <a:p>
            <a:pPr indent="0" lvl="0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IETF 114 LAMPS Working Group</a:t>
            </a:r>
            <a:endParaRPr/>
          </a:p>
        </p:txBody>
      </p:sp>
      <p:sp>
        <p:nvSpPr>
          <p:cNvPr id="166" name="Google Shape;166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