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3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77"/>
    <a:srgbClr val="7AD4AA"/>
    <a:srgbClr val="FF6A52"/>
    <a:srgbClr val="30BA78"/>
    <a:srgbClr val="0C3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6FFE-70E5-43AE-82E4-2573A5E3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BBE54-F020-40EB-9214-13EC5CE96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D79B-59DF-4EFB-A1EE-4D215397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0033-F4CE-4BAB-B1E1-6061825EA8F3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DB4FB-DBA5-4C81-89D0-64E3D832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423B-49AF-44FA-B665-FEBA85F1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690-8CD7-43A6-A853-CC4F74E1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6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DA50-892E-4845-B77E-D0E7D1FB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750A2-2226-45C0-B866-183D630F6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F61C-C273-419F-95A6-FE533F4A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0033-F4CE-4BAB-B1E1-6061825EA8F3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F8EC-A769-405F-9053-6BAE6B3F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2BCA-D75A-4E5B-8FD8-40E62378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690-8CD7-43A6-A853-CC4F74E1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0CF68-3939-4225-8AD4-6C8AB5462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FB1AF-5B42-45B9-8440-BF10DA3E0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7853-3B24-43F6-9603-877311D0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0033-F4CE-4BAB-B1E1-6061825EA8F3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04F20-E1BB-4EEA-8126-73ED6ADA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A072-4C20-41F1-8492-B493C9FC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690-8CD7-43A6-A853-CC4F74E1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7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2200D19-92A1-4643-8D22-2DFFD63684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7600" y="507601"/>
            <a:ext cx="11176800" cy="256078"/>
          </a:xfrm>
        </p:spPr>
        <p:txBody>
          <a:bodyPr wrap="square" lIns="0" tIns="0" rIns="0" bIns="144000">
            <a:spAutoFit/>
          </a:bodyPr>
          <a:lstStyle>
            <a:lvl1pPr marL="0" indent="0">
              <a:buFont typeface="Arial" panose="020B0604020202020204" pitchFamily="34" charset="0"/>
              <a:buNone/>
              <a:defRPr sz="799" cap="all" spc="60" baseline="0">
                <a:solidFill>
                  <a:schemeClr val="accent1"/>
                </a:solidFill>
                <a:latin typeface="Work Sans Medium" pitchFamily="2" charset="0"/>
              </a:defRPr>
            </a:lvl1pPr>
          </a:lstStyle>
          <a:p>
            <a:pPr lvl="0"/>
            <a:r>
              <a:rPr lang="en-US" noProof="0"/>
              <a:t>BREADCRUMBS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25E8B21-A6EA-48D3-A9BE-8E3D0F6EA30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/>
              <a:t>SUSE CONFIDENTIAL</a:t>
            </a:r>
            <a:endParaRPr lang="en-US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AA4BE9B-C9C5-427D-8B35-DB017AA6930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E27944A3-C911-4B20-B8AF-AE5B92A5478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E8190ECD-6EDA-5F4C-907E-C37EEFA68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600" y="1822478"/>
            <a:ext cx="8101141" cy="3418885"/>
          </a:xfrm>
        </p:spPr>
        <p:txBody>
          <a:bodyPr wrap="square" lIns="0" tIns="0" rIns="0" bIns="0">
            <a:spAutoFit/>
          </a:bodyPr>
          <a:lstStyle>
            <a:lvl1pPr marL="0" marR="0" indent="0" algn="l" defTabSz="913554" rtl="0" eaLnBrk="1" fontAlgn="auto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098" b="0" i="0">
                <a:solidFill>
                  <a:schemeClr val="accent1"/>
                </a:solidFill>
                <a:latin typeface="Work Sans Light" pitchFamily="2" charset="77"/>
              </a:defRPr>
            </a:lvl1pPr>
          </a:lstStyle>
          <a:p>
            <a:pPr marL="456777" marR="0" lvl="0" indent="-456777" algn="l" defTabSz="913554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Section Title</a:t>
            </a:r>
            <a:br>
              <a:rPr lang="en-US" noProof="0" dirty="0"/>
            </a:b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Description of the section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reperum</a:t>
            </a: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volest</a:t>
            </a: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licius</a:t>
            </a:r>
            <a:endParaRPr lang="en-US" noProof="0" dirty="0"/>
          </a:p>
          <a:p>
            <a:pPr marL="456777" marR="0" lvl="0" indent="-456777" algn="l" defTabSz="913554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Section Title</a:t>
            </a:r>
            <a:br>
              <a:rPr lang="en-US" noProof="0" dirty="0"/>
            </a:b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Description of the section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reperum</a:t>
            </a: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volest</a:t>
            </a: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licius</a:t>
            </a:r>
            <a:endParaRPr lang="en-US" noProof="0" dirty="0"/>
          </a:p>
          <a:p>
            <a:pPr marL="456777" marR="0" lvl="0" indent="-456777" algn="l" defTabSz="913554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Section Title</a:t>
            </a:r>
            <a:br>
              <a:rPr lang="en-US" noProof="0" dirty="0"/>
            </a:b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Description of the section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reperum</a:t>
            </a: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volest</a:t>
            </a: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licius</a:t>
            </a:r>
            <a:endParaRPr lang="en-US" noProof="0" dirty="0"/>
          </a:p>
          <a:p>
            <a:pPr marL="456777" marR="0" lvl="0" indent="-456777" algn="l" defTabSz="913554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Section Title</a:t>
            </a:r>
            <a:br>
              <a:rPr lang="en-US" noProof="0" dirty="0"/>
            </a:b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Description of the section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reperum</a:t>
            </a: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volest</a:t>
            </a: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licius</a:t>
            </a:r>
            <a:endParaRPr lang="en-US" noProof="0" dirty="0"/>
          </a:p>
          <a:p>
            <a:pPr marL="456777" marR="0" lvl="0" indent="-456777" algn="l" defTabSz="913554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Section Title</a:t>
            </a:r>
            <a:br>
              <a:rPr lang="en-US" noProof="0" dirty="0"/>
            </a:b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Description of the section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reperum</a:t>
            </a: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volest</a:t>
            </a:r>
            <a:r>
              <a:rPr lang="en-US" noProof="0" dirty="0">
                <a:solidFill>
                  <a:srgbClr val="09403A"/>
                </a:solidFill>
                <a:effectLst/>
                <a:latin typeface="Work Sans Light" pitchFamily="2" charset="77"/>
              </a:rPr>
              <a:t> </a:t>
            </a:r>
            <a:r>
              <a:rPr lang="en-US" noProof="0" dirty="0" err="1">
                <a:solidFill>
                  <a:srgbClr val="09403A"/>
                </a:solidFill>
                <a:effectLst/>
                <a:latin typeface="Work Sans Light" pitchFamily="2" charset="77"/>
              </a:rPr>
              <a:t>licius</a:t>
            </a:r>
            <a:endParaRPr lang="en-US" noProof="0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5A86D1F8-4A61-C54B-912F-999736369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600" y="800852"/>
            <a:ext cx="11176800" cy="807881"/>
          </a:xfrm>
        </p:spPr>
        <p:txBody>
          <a:bodyPr bIns="251999" anchor="t"/>
          <a:lstStyle>
            <a:lvl1pPr>
              <a:defRPr/>
            </a:lvl1pPr>
          </a:lstStyle>
          <a:p>
            <a:r>
              <a:rPr lang="en-US" noProof="0" dirty="0"/>
              <a:t>Agenda with one column.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B60EEAC-FF39-E14E-9967-44583C2042C5}"/>
              </a:ext>
            </a:extLst>
          </p:cNvPr>
          <p:cNvSpPr txBox="1">
            <a:spLocks/>
          </p:cNvSpPr>
          <p:nvPr userDrawn="1"/>
        </p:nvSpPr>
        <p:spPr>
          <a:xfrm>
            <a:off x="810706" y="6501449"/>
            <a:ext cx="10873695" cy="13837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Work Sans Light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99" b="0" i="1" dirty="0">
                <a:solidFill>
                  <a:schemeClr val="accent6">
                    <a:lumMod val="90000"/>
                  </a:schemeClr>
                </a:solidFill>
              </a:rPr>
              <a:t>Internal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497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96B3-7941-42C0-B1B5-66587733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779E-DA1A-4721-9F8A-DE132A2C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B991-5DB7-477C-8669-84FC3E96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0033-F4CE-4BAB-B1E1-6061825EA8F3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161D-A7E6-4DA8-8982-31565157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37BA-D5C8-4F6A-ABB0-3E5FA1C7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690-8CD7-43A6-A853-CC4F74E1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ADCB-03FF-42AA-8F6A-A36B70A8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FB83-B23C-4576-AC52-C89FAB3FD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BDA9-D913-49F2-A258-EBFDB9B0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0033-F4CE-4BAB-B1E1-6061825EA8F3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30F2F-3660-47AE-8ADC-5306009A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90D38-4528-45A0-8D1B-31E658B9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690-8CD7-43A6-A853-CC4F74E1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7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4AD0-F0FA-4CB9-BAE5-7D2D4BBE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4C94-ED0D-493F-BC1E-E82BC7D66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DB540-C2DD-4A06-A0A8-2C47FB27F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09B85-D213-4EE3-B631-6724EA14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0033-F4CE-4BAB-B1E1-6061825EA8F3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50DB3-7804-41D4-9CC6-6183EAC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829E4-0FA4-42EB-A3EC-BD063227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690-8CD7-43A6-A853-CC4F74E1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9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5FCE-0EFB-451F-A9EF-DEF9ED5B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6F456-99D2-4D8F-A5DF-C730F47F1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74D06-B16B-48CE-AB0C-7338AAEAD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61D1D-BB2D-40CB-BA11-3DFC91AFF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623B2-5690-4934-BC9B-D293EDD0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AC011-7CE3-47E7-9AFE-DA86117C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0033-F4CE-4BAB-B1E1-6061825EA8F3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15FE6-147C-49F1-B3F0-29DEE9A5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FE8F2-8FF7-499A-83BC-11BF8A35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690-8CD7-43A6-A853-CC4F74E1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E308-F918-4BAA-ACA9-DE6A7E91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17182-CA14-4BDF-8F87-06991695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0033-F4CE-4BAB-B1E1-6061825EA8F3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8A6B3-1615-479E-AD57-7CBC4D6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16A4C-CBD5-4C5B-AC88-B498FE48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690-8CD7-43A6-A853-CC4F74E1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91DD3-9B4E-476D-B751-65A2E162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0033-F4CE-4BAB-B1E1-6061825EA8F3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AEFB6-87A3-4895-B42C-852A6C14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C718-6726-4FAB-8096-F75E83EF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690-8CD7-43A6-A853-CC4F74E1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C35D-73C4-45B5-8363-CFC4A53D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6A78-26C1-48DE-88E0-E70703D45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FC808-3DB1-4317-B844-07EA65CF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2B10E-8E1E-4301-8028-7262D5F6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0033-F4CE-4BAB-B1E1-6061825EA8F3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EFFFC-27CF-49B1-8D33-CC3682F6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EBBDB-3A9E-4BD1-8DA5-84BA3EDB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690-8CD7-43A6-A853-CC4F74E1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3040-E036-40FF-9211-671BEDF5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9982E-8A48-4A54-AC37-B03B41229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41E51-F9B5-463D-814C-24D73C54E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6C13-71D3-4FD0-8930-5BF391DE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0033-F4CE-4BAB-B1E1-6061825EA8F3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B38CD-02D4-48FB-81EC-F301C792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225FC-2943-4646-9F1E-5052EA3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6690-8CD7-43A6-A853-CC4F74E1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0BAB5-FBBC-4603-825D-2B224DF8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E3221-9357-4952-8CFC-9045D827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498F-D416-42C5-9EDC-3941ED6B5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0033-F4CE-4BAB-B1E1-6061825EA8F3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FA9D-2886-4A7F-91B9-C949AE421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F5EF-C9BE-44A9-8019-4409CBD9F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F6690-8CD7-43A6-A853-CC4F74E1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6A3146-0FAA-492C-9906-B76E566A7473}"/>
              </a:ext>
            </a:extLst>
          </p:cNvPr>
          <p:cNvSpPr txBox="1"/>
          <p:nvPr/>
        </p:nvSpPr>
        <p:spPr>
          <a:xfrm>
            <a:off x="322122" y="5831919"/>
            <a:ext cx="9295510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54"/>
            <a:r>
              <a:rPr lang="en-US" sz="1798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Requirement:  </a:t>
            </a:r>
            <a:r>
              <a:rPr lang="en-US" sz="1798" b="1" i="1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Unified architecture that spans traditional IT and Edge/Operations Technology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125DB8-BA6C-45C6-A682-6F898C20140C}"/>
              </a:ext>
            </a:extLst>
          </p:cNvPr>
          <p:cNvSpPr/>
          <p:nvPr/>
        </p:nvSpPr>
        <p:spPr>
          <a:xfrm>
            <a:off x="3657820" y="1099437"/>
            <a:ext cx="4483443" cy="4483443"/>
          </a:xfrm>
          <a:prstGeom prst="ellipse">
            <a:avLst/>
          </a:prstGeom>
          <a:solidFill>
            <a:srgbClr val="A7E8C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54"/>
            <a:r>
              <a:rPr lang="en-US" sz="2797" dirty="0">
                <a:solidFill>
                  <a:srgbClr val="000000"/>
                </a:solidFill>
                <a:latin typeface="Work Sans"/>
              </a:rPr>
              <a:t>      </a:t>
            </a:r>
            <a:r>
              <a:rPr lang="en-US" sz="2797" b="1" dirty="0">
                <a:solidFill>
                  <a:srgbClr val="000000"/>
                </a:solidFill>
                <a:latin typeface="Work Sans"/>
              </a:rPr>
              <a:t>Information </a:t>
            </a:r>
          </a:p>
          <a:p>
            <a:pPr algn="ctr" defTabSz="913554"/>
            <a:r>
              <a:rPr lang="en-US" sz="2797" b="1" dirty="0">
                <a:solidFill>
                  <a:srgbClr val="000000"/>
                </a:solidFill>
                <a:latin typeface="Work Sans"/>
              </a:rPr>
              <a:t>    Technology</a:t>
            </a:r>
            <a:endParaRPr lang="en-GB" sz="2797" b="1" dirty="0">
              <a:solidFill>
                <a:srgbClr val="000000"/>
              </a:solidFill>
              <a:latin typeface="Work San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824445-2280-485D-B042-B02CC5D904B8}"/>
              </a:ext>
            </a:extLst>
          </p:cNvPr>
          <p:cNvSpPr/>
          <p:nvPr/>
        </p:nvSpPr>
        <p:spPr>
          <a:xfrm>
            <a:off x="486434" y="1099436"/>
            <a:ext cx="4483443" cy="4483443"/>
          </a:xfrm>
          <a:prstGeom prst="ellipse">
            <a:avLst/>
          </a:prstGeom>
          <a:solidFill>
            <a:srgbClr val="0C322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3554"/>
            <a:r>
              <a:rPr lang="en-US" sz="2797" b="1" dirty="0">
                <a:solidFill>
                  <a:prstClr val="white"/>
                </a:solidFill>
                <a:latin typeface="Work Sans"/>
              </a:rPr>
              <a:t>  Operational</a:t>
            </a:r>
          </a:p>
          <a:p>
            <a:pPr defTabSz="913554"/>
            <a:r>
              <a:rPr lang="en-US" sz="2797" b="1" dirty="0">
                <a:solidFill>
                  <a:prstClr val="white"/>
                </a:solidFill>
                <a:latin typeface="Work Sans"/>
              </a:rPr>
              <a:t>   Technology</a:t>
            </a:r>
            <a:endParaRPr lang="en-GB" sz="2797" b="1" dirty="0">
              <a:solidFill>
                <a:prstClr val="white"/>
              </a:solidFill>
              <a:latin typeface="Work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0B34E-03C8-428B-AB3B-31F4DCD30012}"/>
              </a:ext>
            </a:extLst>
          </p:cNvPr>
          <p:cNvSpPr txBox="1"/>
          <p:nvPr/>
        </p:nvSpPr>
        <p:spPr>
          <a:xfrm>
            <a:off x="5329831" y="3929950"/>
            <a:ext cx="816314" cy="338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54"/>
            <a:r>
              <a:rPr lang="en-US" sz="1599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FE705-E7DE-4F58-B7F9-A88382D4B7F8}"/>
              </a:ext>
            </a:extLst>
          </p:cNvPr>
          <p:cNvSpPr txBox="1"/>
          <p:nvPr/>
        </p:nvSpPr>
        <p:spPr>
          <a:xfrm>
            <a:off x="6563837" y="3929950"/>
            <a:ext cx="1154675" cy="338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54"/>
            <a:r>
              <a:rPr lang="en-US" sz="1599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Networking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AC689-91AE-4053-9FCB-8074CDF0714E}"/>
              </a:ext>
            </a:extLst>
          </p:cNvPr>
          <p:cNvSpPr txBox="1"/>
          <p:nvPr/>
        </p:nvSpPr>
        <p:spPr>
          <a:xfrm>
            <a:off x="6666742" y="1972921"/>
            <a:ext cx="1052789" cy="584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554"/>
            <a:r>
              <a:rPr lang="en-US" sz="1599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Data </a:t>
            </a:r>
            <a:br>
              <a:rPr lang="en-US" sz="1599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</a:br>
            <a:r>
              <a:rPr lang="en-US" sz="1599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Protection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21575-2175-4E71-8EF0-76C759811A17}"/>
              </a:ext>
            </a:extLst>
          </p:cNvPr>
          <p:cNvSpPr txBox="1"/>
          <p:nvPr/>
        </p:nvSpPr>
        <p:spPr>
          <a:xfrm>
            <a:off x="5082556" y="2095916"/>
            <a:ext cx="1360244" cy="338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554"/>
            <a:r>
              <a:rPr lang="en-US" sz="1599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Business Apps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2F4D5-9F0C-410C-B983-F9F45EA7BA66}"/>
              </a:ext>
            </a:extLst>
          </p:cNvPr>
          <p:cNvSpPr txBox="1"/>
          <p:nvPr/>
        </p:nvSpPr>
        <p:spPr>
          <a:xfrm>
            <a:off x="5122503" y="1253027"/>
            <a:ext cx="1358986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54"/>
            <a:r>
              <a:rPr lang="en-US" sz="1599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Connected to the 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FB450-B9F9-4B50-A8D7-3ABDF746ED7D}"/>
              </a:ext>
            </a:extLst>
          </p:cNvPr>
          <p:cNvSpPr txBox="1"/>
          <p:nvPr/>
        </p:nvSpPr>
        <p:spPr>
          <a:xfrm>
            <a:off x="2494374" y="3806955"/>
            <a:ext cx="1358986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54"/>
            <a:r>
              <a:rPr lang="en-US" sz="1599" dirty="0">
                <a:solidFill>
                  <a:prstClr val="white"/>
                </a:solidFill>
                <a:latin typeface="Work Sans"/>
                <a:ea typeface="Microsoft YaHei" panose="020B0503020204020204" pitchFamily="34" charset="-122"/>
              </a:rPr>
              <a:t>Control Processes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114C44-0A22-44AB-B639-0DBA7A02D1D8}"/>
              </a:ext>
            </a:extLst>
          </p:cNvPr>
          <p:cNvSpPr txBox="1"/>
          <p:nvPr/>
        </p:nvSpPr>
        <p:spPr>
          <a:xfrm>
            <a:off x="1164539" y="3929950"/>
            <a:ext cx="1358986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54"/>
            <a:r>
              <a:rPr lang="en-US" sz="1599" dirty="0">
                <a:solidFill>
                  <a:prstClr val="white"/>
                </a:solidFill>
                <a:latin typeface="Work Sans"/>
                <a:ea typeface="Microsoft YaHei" panose="020B0503020204020204" pitchFamily="34" charset="-122"/>
              </a:rPr>
              <a:t>Monitoring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25E23-6E64-4CC7-9BD8-8550C4A1E18F}"/>
              </a:ext>
            </a:extLst>
          </p:cNvPr>
          <p:cNvSpPr txBox="1"/>
          <p:nvPr/>
        </p:nvSpPr>
        <p:spPr>
          <a:xfrm>
            <a:off x="945974" y="2095916"/>
            <a:ext cx="1703973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54"/>
            <a:r>
              <a:rPr lang="en-US" sz="1599" dirty="0">
                <a:solidFill>
                  <a:prstClr val="white"/>
                </a:solidFill>
                <a:latin typeface="Work Sans"/>
                <a:ea typeface="Microsoft YaHei" panose="020B0503020204020204" pitchFamily="34" charset="-122"/>
              </a:rPr>
              <a:t>Industrial Apps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9D6020-5AC2-4B27-8B5E-0B10C9F35735}"/>
              </a:ext>
            </a:extLst>
          </p:cNvPr>
          <p:cNvSpPr txBox="1"/>
          <p:nvPr/>
        </p:nvSpPr>
        <p:spPr>
          <a:xfrm>
            <a:off x="2072128" y="1253027"/>
            <a:ext cx="1358986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54"/>
            <a:r>
              <a:rPr lang="en-US" sz="1599" dirty="0">
                <a:solidFill>
                  <a:prstClr val="white"/>
                </a:solidFill>
                <a:latin typeface="Work Sans"/>
                <a:ea typeface="Microsoft YaHei" panose="020B0503020204020204" pitchFamily="34" charset="-122"/>
              </a:rPr>
              <a:t>Isolated from</a:t>
            </a:r>
            <a:br>
              <a:rPr lang="en-US" sz="1599" dirty="0">
                <a:solidFill>
                  <a:prstClr val="white"/>
                </a:solidFill>
                <a:latin typeface="Work Sans"/>
                <a:ea typeface="Microsoft YaHei" panose="020B0503020204020204" pitchFamily="34" charset="-122"/>
              </a:rPr>
            </a:br>
            <a:r>
              <a:rPr lang="en-US" sz="1599" dirty="0">
                <a:solidFill>
                  <a:prstClr val="white"/>
                </a:solidFill>
                <a:latin typeface="Work Sans"/>
                <a:ea typeface="Microsoft YaHei" panose="020B0503020204020204" pitchFamily="34" charset="-122"/>
              </a:rPr>
              <a:t>the Internet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3F165-E6C0-4B7B-B040-D306FDF89ADF}"/>
              </a:ext>
            </a:extLst>
          </p:cNvPr>
          <p:cNvSpPr txBox="1"/>
          <p:nvPr/>
        </p:nvSpPr>
        <p:spPr>
          <a:xfrm>
            <a:off x="5119511" y="5002823"/>
            <a:ext cx="1616405" cy="584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554"/>
            <a:r>
              <a:rPr lang="en-US" sz="1599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Controlled Stable</a:t>
            </a:r>
            <a:br>
              <a:rPr lang="en-US" sz="1599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</a:br>
            <a:r>
              <a:rPr lang="en-US" sz="1599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Environment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5A9D1-311D-4389-A2AE-56CF378F476F}"/>
              </a:ext>
            </a:extLst>
          </p:cNvPr>
          <p:cNvSpPr txBox="1"/>
          <p:nvPr/>
        </p:nvSpPr>
        <p:spPr>
          <a:xfrm>
            <a:off x="1690217" y="5002823"/>
            <a:ext cx="2075888" cy="584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554"/>
            <a:r>
              <a:rPr lang="en-US" sz="1599" dirty="0">
                <a:solidFill>
                  <a:prstClr val="white"/>
                </a:solidFill>
                <a:latin typeface="Work Sans"/>
                <a:ea typeface="Microsoft YaHei" panose="020B0503020204020204" pitchFamily="34" charset="-122"/>
              </a:rPr>
              <a:t>Extreme Temperatures</a:t>
            </a:r>
            <a:br>
              <a:rPr lang="en-US" sz="1599" dirty="0">
                <a:solidFill>
                  <a:prstClr val="white"/>
                </a:solidFill>
                <a:latin typeface="Work Sans"/>
                <a:ea typeface="Microsoft YaHei" panose="020B0503020204020204" pitchFamily="34" charset="-122"/>
              </a:rPr>
            </a:br>
            <a:r>
              <a:rPr lang="en-US" sz="1599" dirty="0">
                <a:solidFill>
                  <a:prstClr val="white"/>
                </a:solidFill>
                <a:latin typeface="Work Sans"/>
                <a:ea typeface="Microsoft YaHei" panose="020B0503020204020204" pitchFamily="34" charset="-122"/>
              </a:rPr>
              <a:t>&amp; Humidity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31367-1062-41C4-AD9D-794368680B9B}"/>
              </a:ext>
            </a:extLst>
          </p:cNvPr>
          <p:cNvSpPr txBox="1"/>
          <p:nvPr/>
        </p:nvSpPr>
        <p:spPr>
          <a:xfrm>
            <a:off x="5624192" y="2551368"/>
            <a:ext cx="2082873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54"/>
            <a:r>
              <a:rPr lang="en-US" sz="1599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UI:  Web Browser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21220B-28E4-4295-BCFB-712EB85B3BD0}"/>
              </a:ext>
            </a:extLst>
          </p:cNvPr>
          <p:cNvSpPr txBox="1"/>
          <p:nvPr/>
        </p:nvSpPr>
        <p:spPr>
          <a:xfrm>
            <a:off x="668748" y="2530802"/>
            <a:ext cx="2082873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54"/>
            <a:r>
              <a:rPr lang="en-US" sz="1599" dirty="0">
                <a:solidFill>
                  <a:prstClr val="white"/>
                </a:solidFill>
                <a:latin typeface="Work Sans"/>
                <a:ea typeface="Microsoft YaHei" panose="020B0503020204020204" pitchFamily="34" charset="-122"/>
              </a:rPr>
              <a:t>UI:  Control Panel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ED4A7A-4C82-4A3B-823C-428F5993AB54}"/>
              </a:ext>
            </a:extLst>
          </p:cNvPr>
          <p:cNvSpPr txBox="1"/>
          <p:nvPr/>
        </p:nvSpPr>
        <p:spPr>
          <a:xfrm>
            <a:off x="2352736" y="2095916"/>
            <a:ext cx="1703973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54"/>
            <a:r>
              <a:rPr lang="en-US" sz="1599" dirty="0">
                <a:solidFill>
                  <a:prstClr val="white"/>
                </a:solidFill>
                <a:latin typeface="Work Sans"/>
                <a:ea typeface="Microsoft YaHei" panose="020B0503020204020204" pitchFamily="34" charset="-122"/>
              </a:rPr>
              <a:t>Maintenance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708C3-EAC1-485F-96B4-0457EA4F7407}"/>
              </a:ext>
            </a:extLst>
          </p:cNvPr>
          <p:cNvSpPr txBox="1"/>
          <p:nvPr/>
        </p:nvSpPr>
        <p:spPr>
          <a:xfrm>
            <a:off x="1251285" y="4468995"/>
            <a:ext cx="2720056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54"/>
            <a:r>
              <a:rPr lang="en-US" sz="1998" b="1" dirty="0">
                <a:solidFill>
                  <a:prstClr val="white"/>
                </a:solidFill>
                <a:latin typeface="Work Sans"/>
                <a:ea typeface="Microsoft YaHei" panose="020B0503020204020204" pitchFamily="34" charset="-122"/>
              </a:rPr>
              <a:t>Focus: Uptime &amp; Safety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3BD04E-9229-4F48-95FB-3EEAE90CF0F3}"/>
              </a:ext>
            </a:extLst>
          </p:cNvPr>
          <p:cNvSpPr txBox="1"/>
          <p:nvPr/>
        </p:nvSpPr>
        <p:spPr>
          <a:xfrm>
            <a:off x="5320256" y="4484370"/>
            <a:ext cx="1822471" cy="39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554"/>
            <a:r>
              <a:rPr lang="en-US" sz="1998" b="1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Focus: Security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BBD44D9C-351C-4144-A2AE-433F2B69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70" y="207436"/>
            <a:ext cx="11166461" cy="807881"/>
          </a:xfrm>
        </p:spPr>
        <p:txBody>
          <a:bodyPr>
            <a:normAutofit fontScale="90000"/>
          </a:bodyPr>
          <a:lstStyle/>
          <a:p>
            <a:r>
              <a:rPr lang="en-US" dirty="0"/>
              <a:t>Industrial IOT:  OT is Evolving to IT Methodologies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0D6654-A194-4C48-BFED-39E15447D4B7}"/>
              </a:ext>
            </a:extLst>
          </p:cNvPr>
          <p:cNvSpPr txBox="1"/>
          <p:nvPr/>
        </p:nvSpPr>
        <p:spPr>
          <a:xfrm>
            <a:off x="8491152" y="1253028"/>
            <a:ext cx="3513669" cy="424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86" indent="-285486" defTabSz="913554">
              <a:spcBef>
                <a:spcPts val="1199"/>
              </a:spcBef>
              <a:buFont typeface="Arial" panose="020B0604020202020204" pitchFamily="34" charset="0"/>
              <a:buChar char="•"/>
            </a:pPr>
            <a:r>
              <a:rPr lang="en-US" sz="1998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Security is critical in both environments</a:t>
            </a:r>
          </a:p>
          <a:p>
            <a:pPr marL="285486" indent="-285486" defTabSz="913554">
              <a:spcBef>
                <a:spcPts val="1199"/>
              </a:spcBef>
              <a:buFont typeface="Arial" panose="020B0604020202020204" pitchFamily="34" charset="0"/>
              <a:buChar char="•"/>
            </a:pPr>
            <a:r>
              <a:rPr lang="en-US" sz="1998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Need to control 1000’s of workloads and 10,000’s of IOT devices with limited headcount</a:t>
            </a:r>
          </a:p>
          <a:p>
            <a:pPr marL="285486" indent="-285486" defTabSz="913554">
              <a:spcBef>
                <a:spcPts val="1199"/>
              </a:spcBef>
              <a:buFont typeface="Arial" panose="020B0604020202020204" pitchFamily="34" charset="0"/>
              <a:buChar char="•"/>
            </a:pPr>
            <a:r>
              <a:rPr lang="en-US" sz="1998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OT is no longer static – need to remotely deploy, monitor, update, and manage devices</a:t>
            </a:r>
          </a:p>
          <a:p>
            <a:pPr marL="285486" indent="-285486" defTabSz="913554">
              <a:spcBef>
                <a:spcPts val="1199"/>
              </a:spcBef>
              <a:buFont typeface="Arial" panose="020B0604020202020204" pitchFamily="34" charset="0"/>
              <a:buChar char="•"/>
            </a:pPr>
            <a:r>
              <a:rPr lang="en-US" sz="1998" dirty="0">
                <a:solidFill>
                  <a:srgbClr val="000000"/>
                </a:solidFill>
                <a:latin typeface="Work Sans"/>
                <a:ea typeface="Microsoft YaHei" panose="020B0503020204020204" pitchFamily="34" charset="-122"/>
              </a:rPr>
              <a:t>OT is moving towards the IT Management/Orchestration approach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B58A77-72C7-49B2-8232-CC855868C618}"/>
              </a:ext>
            </a:extLst>
          </p:cNvPr>
          <p:cNvSpPr/>
          <p:nvPr/>
        </p:nvSpPr>
        <p:spPr>
          <a:xfrm>
            <a:off x="3659688" y="1756478"/>
            <a:ext cx="1316636" cy="3178384"/>
          </a:xfrm>
          <a:custGeom>
            <a:avLst/>
            <a:gdLst>
              <a:gd name="connsiteX0" fmla="*/ 0 w 1506642"/>
              <a:gd name="connsiteY0" fmla="*/ 1570343 h 3140686"/>
              <a:gd name="connsiteX1" fmla="*/ 753321 w 1506642"/>
              <a:gd name="connsiteY1" fmla="*/ 0 h 3140686"/>
              <a:gd name="connsiteX2" fmla="*/ 1506642 w 1506642"/>
              <a:gd name="connsiteY2" fmla="*/ 1570343 h 3140686"/>
              <a:gd name="connsiteX3" fmla="*/ 753321 w 1506642"/>
              <a:gd name="connsiteY3" fmla="*/ 3140686 h 3140686"/>
              <a:gd name="connsiteX4" fmla="*/ 0 w 1506642"/>
              <a:gd name="connsiteY4" fmla="*/ 1570343 h 3140686"/>
              <a:gd name="connsiteX0" fmla="*/ 0 w 1506642"/>
              <a:gd name="connsiteY0" fmla="*/ 1570343 h 3140686"/>
              <a:gd name="connsiteX1" fmla="*/ 753321 w 1506642"/>
              <a:gd name="connsiteY1" fmla="*/ 0 h 3140686"/>
              <a:gd name="connsiteX2" fmla="*/ 1506642 w 1506642"/>
              <a:gd name="connsiteY2" fmla="*/ 1570343 h 3140686"/>
              <a:gd name="connsiteX3" fmla="*/ 753321 w 1506642"/>
              <a:gd name="connsiteY3" fmla="*/ 3140686 h 3140686"/>
              <a:gd name="connsiteX4" fmla="*/ 0 w 1506642"/>
              <a:gd name="connsiteY4" fmla="*/ 1570343 h 3140686"/>
              <a:gd name="connsiteX0" fmla="*/ 0 w 1506642"/>
              <a:gd name="connsiteY0" fmla="*/ 1570343 h 3140686"/>
              <a:gd name="connsiteX1" fmla="*/ 753321 w 1506642"/>
              <a:gd name="connsiteY1" fmla="*/ 0 h 3140686"/>
              <a:gd name="connsiteX2" fmla="*/ 1506642 w 1506642"/>
              <a:gd name="connsiteY2" fmla="*/ 1570343 h 3140686"/>
              <a:gd name="connsiteX3" fmla="*/ 753321 w 1506642"/>
              <a:gd name="connsiteY3" fmla="*/ 3140686 h 3140686"/>
              <a:gd name="connsiteX4" fmla="*/ 0 w 1506642"/>
              <a:gd name="connsiteY4" fmla="*/ 1570343 h 3140686"/>
              <a:gd name="connsiteX0" fmla="*/ 0 w 1415202"/>
              <a:gd name="connsiteY0" fmla="*/ 1570343 h 3140698"/>
              <a:gd name="connsiteX1" fmla="*/ 753321 w 1415202"/>
              <a:gd name="connsiteY1" fmla="*/ 0 h 3140698"/>
              <a:gd name="connsiteX2" fmla="*/ 1415202 w 1415202"/>
              <a:gd name="connsiteY2" fmla="*/ 1590663 h 3140698"/>
              <a:gd name="connsiteX3" fmla="*/ 753321 w 1415202"/>
              <a:gd name="connsiteY3" fmla="*/ 3140686 h 3140698"/>
              <a:gd name="connsiteX4" fmla="*/ 0 w 1415202"/>
              <a:gd name="connsiteY4" fmla="*/ 1570343 h 3140698"/>
              <a:gd name="connsiteX0" fmla="*/ 0 w 1308522"/>
              <a:gd name="connsiteY0" fmla="*/ 1580503 h 3140689"/>
              <a:gd name="connsiteX1" fmla="*/ 646641 w 1308522"/>
              <a:gd name="connsiteY1" fmla="*/ 0 h 3140689"/>
              <a:gd name="connsiteX2" fmla="*/ 1308522 w 1308522"/>
              <a:gd name="connsiteY2" fmla="*/ 1590663 h 3140689"/>
              <a:gd name="connsiteX3" fmla="*/ 646641 w 1308522"/>
              <a:gd name="connsiteY3" fmla="*/ 3140686 h 3140689"/>
              <a:gd name="connsiteX4" fmla="*/ 0 w 1308522"/>
              <a:gd name="connsiteY4" fmla="*/ 1580503 h 3140689"/>
              <a:gd name="connsiteX0" fmla="*/ 0 w 1308522"/>
              <a:gd name="connsiteY0" fmla="*/ 1580503 h 3140689"/>
              <a:gd name="connsiteX1" fmla="*/ 646641 w 1308522"/>
              <a:gd name="connsiteY1" fmla="*/ 0 h 3140689"/>
              <a:gd name="connsiteX2" fmla="*/ 1308522 w 1308522"/>
              <a:gd name="connsiteY2" fmla="*/ 1590663 h 3140689"/>
              <a:gd name="connsiteX3" fmla="*/ 646641 w 1308522"/>
              <a:gd name="connsiteY3" fmla="*/ 3140686 h 3140689"/>
              <a:gd name="connsiteX4" fmla="*/ 0 w 1308522"/>
              <a:gd name="connsiteY4" fmla="*/ 1580503 h 3140689"/>
              <a:gd name="connsiteX0" fmla="*/ 0 w 1308522"/>
              <a:gd name="connsiteY0" fmla="*/ 1580503 h 3140689"/>
              <a:gd name="connsiteX1" fmla="*/ 646641 w 1308522"/>
              <a:gd name="connsiteY1" fmla="*/ 0 h 3140689"/>
              <a:gd name="connsiteX2" fmla="*/ 1308522 w 1308522"/>
              <a:gd name="connsiteY2" fmla="*/ 1590663 h 3140689"/>
              <a:gd name="connsiteX3" fmla="*/ 646641 w 1308522"/>
              <a:gd name="connsiteY3" fmla="*/ 3140686 h 3140689"/>
              <a:gd name="connsiteX4" fmla="*/ 0 w 1308522"/>
              <a:gd name="connsiteY4" fmla="*/ 1580503 h 3140689"/>
              <a:gd name="connsiteX0" fmla="*/ 0 w 1308522"/>
              <a:gd name="connsiteY0" fmla="*/ 1580503 h 3140686"/>
              <a:gd name="connsiteX1" fmla="*/ 646641 w 1308522"/>
              <a:gd name="connsiteY1" fmla="*/ 0 h 3140686"/>
              <a:gd name="connsiteX2" fmla="*/ 1308522 w 1308522"/>
              <a:gd name="connsiteY2" fmla="*/ 1590663 h 3140686"/>
              <a:gd name="connsiteX3" fmla="*/ 646641 w 1308522"/>
              <a:gd name="connsiteY3" fmla="*/ 3140686 h 3140686"/>
              <a:gd name="connsiteX4" fmla="*/ 0 w 1308522"/>
              <a:gd name="connsiteY4" fmla="*/ 1580503 h 3140686"/>
              <a:gd name="connsiteX0" fmla="*/ 0 w 1308522"/>
              <a:gd name="connsiteY0" fmla="*/ 1580503 h 3140686"/>
              <a:gd name="connsiteX1" fmla="*/ 646641 w 1308522"/>
              <a:gd name="connsiteY1" fmla="*/ 0 h 3140686"/>
              <a:gd name="connsiteX2" fmla="*/ 1308522 w 1308522"/>
              <a:gd name="connsiteY2" fmla="*/ 1590663 h 3140686"/>
              <a:gd name="connsiteX3" fmla="*/ 646641 w 1308522"/>
              <a:gd name="connsiteY3" fmla="*/ 3140686 h 3140686"/>
              <a:gd name="connsiteX4" fmla="*/ 0 w 1308522"/>
              <a:gd name="connsiteY4" fmla="*/ 1580503 h 3140686"/>
              <a:gd name="connsiteX0" fmla="*/ 0 w 1308522"/>
              <a:gd name="connsiteY0" fmla="*/ 1580503 h 3140686"/>
              <a:gd name="connsiteX1" fmla="*/ 646641 w 1308522"/>
              <a:gd name="connsiteY1" fmla="*/ 0 h 3140686"/>
              <a:gd name="connsiteX2" fmla="*/ 1308522 w 1308522"/>
              <a:gd name="connsiteY2" fmla="*/ 1590663 h 3140686"/>
              <a:gd name="connsiteX3" fmla="*/ 646641 w 1308522"/>
              <a:gd name="connsiteY3" fmla="*/ 3140686 h 3140686"/>
              <a:gd name="connsiteX4" fmla="*/ 0 w 1308522"/>
              <a:gd name="connsiteY4" fmla="*/ 1580503 h 3140686"/>
              <a:gd name="connsiteX0" fmla="*/ 0 w 1308522"/>
              <a:gd name="connsiteY0" fmla="*/ 1580503 h 3155926"/>
              <a:gd name="connsiteX1" fmla="*/ 646641 w 1308522"/>
              <a:gd name="connsiteY1" fmla="*/ 0 h 3155926"/>
              <a:gd name="connsiteX2" fmla="*/ 1308522 w 1308522"/>
              <a:gd name="connsiteY2" fmla="*/ 1590663 h 3155926"/>
              <a:gd name="connsiteX3" fmla="*/ 646641 w 1308522"/>
              <a:gd name="connsiteY3" fmla="*/ 3155926 h 3155926"/>
              <a:gd name="connsiteX4" fmla="*/ 0 w 1308522"/>
              <a:gd name="connsiteY4" fmla="*/ 1580503 h 3155926"/>
              <a:gd name="connsiteX0" fmla="*/ 0 w 1308522"/>
              <a:gd name="connsiteY0" fmla="*/ 1580503 h 3155926"/>
              <a:gd name="connsiteX1" fmla="*/ 646641 w 1308522"/>
              <a:gd name="connsiteY1" fmla="*/ 0 h 3155926"/>
              <a:gd name="connsiteX2" fmla="*/ 1308522 w 1308522"/>
              <a:gd name="connsiteY2" fmla="*/ 1590663 h 3155926"/>
              <a:gd name="connsiteX3" fmla="*/ 646641 w 1308522"/>
              <a:gd name="connsiteY3" fmla="*/ 3155926 h 3155926"/>
              <a:gd name="connsiteX4" fmla="*/ 0 w 1308522"/>
              <a:gd name="connsiteY4" fmla="*/ 1580503 h 3155926"/>
              <a:gd name="connsiteX0" fmla="*/ 0 w 1308522"/>
              <a:gd name="connsiteY0" fmla="*/ 1580503 h 3155926"/>
              <a:gd name="connsiteX1" fmla="*/ 646641 w 1308522"/>
              <a:gd name="connsiteY1" fmla="*/ 0 h 3155926"/>
              <a:gd name="connsiteX2" fmla="*/ 1308522 w 1308522"/>
              <a:gd name="connsiteY2" fmla="*/ 1590663 h 3155926"/>
              <a:gd name="connsiteX3" fmla="*/ 646641 w 1308522"/>
              <a:gd name="connsiteY3" fmla="*/ 3155926 h 3155926"/>
              <a:gd name="connsiteX4" fmla="*/ 0 w 1308522"/>
              <a:gd name="connsiteY4" fmla="*/ 1580503 h 3155926"/>
              <a:gd name="connsiteX0" fmla="*/ 0 w 1308522"/>
              <a:gd name="connsiteY0" fmla="*/ 1580503 h 3155926"/>
              <a:gd name="connsiteX1" fmla="*/ 646641 w 1308522"/>
              <a:gd name="connsiteY1" fmla="*/ 0 h 3155926"/>
              <a:gd name="connsiteX2" fmla="*/ 1308522 w 1308522"/>
              <a:gd name="connsiteY2" fmla="*/ 1590663 h 3155926"/>
              <a:gd name="connsiteX3" fmla="*/ 646641 w 1308522"/>
              <a:gd name="connsiteY3" fmla="*/ 3155926 h 3155926"/>
              <a:gd name="connsiteX4" fmla="*/ 0 w 1308522"/>
              <a:gd name="connsiteY4" fmla="*/ 1580503 h 3155926"/>
              <a:gd name="connsiteX0" fmla="*/ 0 w 1308522"/>
              <a:gd name="connsiteY0" fmla="*/ 1580503 h 3155926"/>
              <a:gd name="connsiteX1" fmla="*/ 646641 w 1308522"/>
              <a:gd name="connsiteY1" fmla="*/ 0 h 3155926"/>
              <a:gd name="connsiteX2" fmla="*/ 1308522 w 1308522"/>
              <a:gd name="connsiteY2" fmla="*/ 1590663 h 3155926"/>
              <a:gd name="connsiteX3" fmla="*/ 646641 w 1308522"/>
              <a:gd name="connsiteY3" fmla="*/ 3155926 h 3155926"/>
              <a:gd name="connsiteX4" fmla="*/ 0 w 1308522"/>
              <a:gd name="connsiteY4" fmla="*/ 1580503 h 3155926"/>
              <a:gd name="connsiteX0" fmla="*/ 0 w 1308522"/>
              <a:gd name="connsiteY0" fmla="*/ 1580503 h 3155926"/>
              <a:gd name="connsiteX1" fmla="*/ 646641 w 1308522"/>
              <a:gd name="connsiteY1" fmla="*/ 0 h 3155926"/>
              <a:gd name="connsiteX2" fmla="*/ 1308522 w 1308522"/>
              <a:gd name="connsiteY2" fmla="*/ 1590663 h 3155926"/>
              <a:gd name="connsiteX3" fmla="*/ 646641 w 1308522"/>
              <a:gd name="connsiteY3" fmla="*/ 3155926 h 3155926"/>
              <a:gd name="connsiteX4" fmla="*/ 0 w 1308522"/>
              <a:gd name="connsiteY4" fmla="*/ 1580503 h 3155926"/>
              <a:gd name="connsiteX0" fmla="*/ 0 w 1308522"/>
              <a:gd name="connsiteY0" fmla="*/ 1580503 h 3155926"/>
              <a:gd name="connsiteX1" fmla="*/ 646641 w 1308522"/>
              <a:gd name="connsiteY1" fmla="*/ 0 h 3155926"/>
              <a:gd name="connsiteX2" fmla="*/ 1308522 w 1308522"/>
              <a:gd name="connsiteY2" fmla="*/ 1590663 h 3155926"/>
              <a:gd name="connsiteX3" fmla="*/ 646641 w 1308522"/>
              <a:gd name="connsiteY3" fmla="*/ 3155926 h 3155926"/>
              <a:gd name="connsiteX4" fmla="*/ 0 w 1308522"/>
              <a:gd name="connsiteY4" fmla="*/ 1580503 h 3155926"/>
              <a:gd name="connsiteX0" fmla="*/ 0 w 1317853"/>
              <a:gd name="connsiteY0" fmla="*/ 1580503 h 3155926"/>
              <a:gd name="connsiteX1" fmla="*/ 646641 w 1317853"/>
              <a:gd name="connsiteY1" fmla="*/ 0 h 3155926"/>
              <a:gd name="connsiteX2" fmla="*/ 1317853 w 1317853"/>
              <a:gd name="connsiteY2" fmla="*/ 1590663 h 3155926"/>
              <a:gd name="connsiteX3" fmla="*/ 646641 w 1317853"/>
              <a:gd name="connsiteY3" fmla="*/ 3155926 h 3155926"/>
              <a:gd name="connsiteX4" fmla="*/ 0 w 1317853"/>
              <a:gd name="connsiteY4" fmla="*/ 1580503 h 3155926"/>
              <a:gd name="connsiteX0" fmla="*/ 1 w 1317854"/>
              <a:gd name="connsiteY0" fmla="*/ 1580503 h 3166086"/>
              <a:gd name="connsiteX1" fmla="*/ 646642 w 1317854"/>
              <a:gd name="connsiteY1" fmla="*/ 0 h 3166086"/>
              <a:gd name="connsiteX2" fmla="*/ 1317854 w 1317854"/>
              <a:gd name="connsiteY2" fmla="*/ 1590663 h 3166086"/>
              <a:gd name="connsiteX3" fmla="*/ 651722 w 1317854"/>
              <a:gd name="connsiteY3" fmla="*/ 3166086 h 3166086"/>
              <a:gd name="connsiteX4" fmla="*/ 1 w 1317854"/>
              <a:gd name="connsiteY4" fmla="*/ 1580503 h 3166086"/>
              <a:gd name="connsiteX0" fmla="*/ 1 w 1317854"/>
              <a:gd name="connsiteY0" fmla="*/ 1580503 h 3166086"/>
              <a:gd name="connsiteX1" fmla="*/ 646642 w 1317854"/>
              <a:gd name="connsiteY1" fmla="*/ 0 h 3166086"/>
              <a:gd name="connsiteX2" fmla="*/ 1317854 w 1317854"/>
              <a:gd name="connsiteY2" fmla="*/ 1590663 h 3166086"/>
              <a:gd name="connsiteX3" fmla="*/ 651722 w 1317854"/>
              <a:gd name="connsiteY3" fmla="*/ 3166086 h 3166086"/>
              <a:gd name="connsiteX4" fmla="*/ 1 w 1317854"/>
              <a:gd name="connsiteY4" fmla="*/ 1580503 h 3166086"/>
              <a:gd name="connsiteX0" fmla="*/ 1 w 1317854"/>
              <a:gd name="connsiteY0" fmla="*/ 1580503 h 3181326"/>
              <a:gd name="connsiteX1" fmla="*/ 646642 w 1317854"/>
              <a:gd name="connsiteY1" fmla="*/ 0 h 3181326"/>
              <a:gd name="connsiteX2" fmla="*/ 1317854 w 1317854"/>
              <a:gd name="connsiteY2" fmla="*/ 1590663 h 3181326"/>
              <a:gd name="connsiteX3" fmla="*/ 651722 w 1317854"/>
              <a:gd name="connsiteY3" fmla="*/ 3181326 h 3181326"/>
              <a:gd name="connsiteX4" fmla="*/ 1 w 1317854"/>
              <a:gd name="connsiteY4" fmla="*/ 1580503 h 318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854" h="3181326">
                <a:moveTo>
                  <a:pt x="1" y="1580503"/>
                </a:moveTo>
                <a:cubicBezTo>
                  <a:pt x="-846" y="1050282"/>
                  <a:pt x="311874" y="309880"/>
                  <a:pt x="646642" y="0"/>
                </a:cubicBezTo>
                <a:cubicBezTo>
                  <a:pt x="961090" y="284480"/>
                  <a:pt x="1317854" y="723387"/>
                  <a:pt x="1317854" y="1590663"/>
                </a:cubicBezTo>
                <a:cubicBezTo>
                  <a:pt x="1317854" y="2457939"/>
                  <a:pt x="877429" y="3022999"/>
                  <a:pt x="651722" y="3181326"/>
                </a:cubicBezTo>
                <a:cubicBezTo>
                  <a:pt x="271075" y="2884993"/>
                  <a:pt x="848" y="2110724"/>
                  <a:pt x="1" y="1580503"/>
                </a:cubicBezTo>
                <a:close/>
              </a:path>
            </a:pathLst>
          </a:custGeom>
          <a:solidFill>
            <a:srgbClr val="30B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3554">
              <a:lnSpc>
                <a:spcPct val="110000"/>
              </a:lnSpc>
              <a:spcBef>
                <a:spcPts val="500"/>
              </a:spcBef>
            </a:pPr>
            <a:endParaRPr lang="en-US" sz="1199" dirty="0">
              <a:solidFill>
                <a:prstClr val="white"/>
              </a:solidFill>
              <a:latin typeface="Work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9608E-0777-49EB-961E-09A3BAFF62E8}"/>
              </a:ext>
            </a:extLst>
          </p:cNvPr>
          <p:cNvSpPr txBox="1"/>
          <p:nvPr/>
        </p:nvSpPr>
        <p:spPr>
          <a:xfrm>
            <a:off x="3663408" y="3018292"/>
            <a:ext cx="1353398" cy="64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54"/>
            <a:r>
              <a:rPr lang="en-US" sz="1798" b="1" dirty="0">
                <a:solidFill>
                  <a:prstClr val="white"/>
                </a:solidFill>
                <a:latin typeface="Work Sans"/>
                <a:ea typeface="Microsoft YaHei" panose="020B0503020204020204" pitchFamily="34" charset="-122"/>
              </a:rPr>
              <a:t>Converging Compute</a:t>
            </a:r>
            <a:endParaRPr lang="en-GB" sz="1798" b="1" dirty="0">
              <a:solidFill>
                <a:prstClr val="white"/>
              </a:solidFill>
              <a:latin typeface="Work Sans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76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3D707956-0977-40E1-BF5D-CF75263EDEF7}"/>
              </a:ext>
            </a:extLst>
          </p:cNvPr>
          <p:cNvGrpSpPr/>
          <p:nvPr/>
        </p:nvGrpSpPr>
        <p:grpSpPr>
          <a:xfrm>
            <a:off x="1268627" y="2430711"/>
            <a:ext cx="2297074" cy="2511344"/>
            <a:chOff x="1268627" y="2436966"/>
            <a:chExt cx="2297074" cy="251134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79CA758-5B57-41BE-B700-32DE2BF677E7}"/>
                </a:ext>
              </a:extLst>
            </p:cNvPr>
            <p:cNvSpPr/>
            <p:nvPr/>
          </p:nvSpPr>
          <p:spPr>
            <a:xfrm>
              <a:off x="1268627" y="3682314"/>
              <a:ext cx="2290119" cy="881447"/>
            </a:xfrm>
            <a:prstGeom prst="roundRect">
              <a:avLst>
                <a:gd name="adj" fmla="val 9190"/>
              </a:avLst>
            </a:prstGeom>
            <a:solidFill>
              <a:srgbClr val="0C322C"/>
            </a:solidFill>
            <a:ln>
              <a:solidFill>
                <a:srgbClr val="0C32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latin typeface="Work Sans" pitchFamily="2" charset="0"/>
                </a:rPr>
                <a:t>Infrastructure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1F0FC0-F89C-4B49-9BDD-482BECEE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412" y="4012078"/>
              <a:ext cx="500919" cy="4772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1BABFA-DF54-4854-AFAE-CE77EE0B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47964" y="4012078"/>
              <a:ext cx="345357" cy="47729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A98866-276E-431A-A821-697DDD753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953" y="4049024"/>
              <a:ext cx="507982" cy="403398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FE964F-8689-4F42-B3F3-A05A6283EDD7}"/>
                </a:ext>
              </a:extLst>
            </p:cNvPr>
            <p:cNvSpPr/>
            <p:nvPr/>
          </p:nvSpPr>
          <p:spPr>
            <a:xfrm>
              <a:off x="1275582" y="3328086"/>
              <a:ext cx="2290119" cy="308920"/>
            </a:xfrm>
            <a:prstGeom prst="roundRect">
              <a:avLst>
                <a:gd name="adj" fmla="val 19333"/>
              </a:avLst>
            </a:prstGeom>
            <a:solidFill>
              <a:srgbClr val="30B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Work Sans" pitchFamily="2" charset="0"/>
                </a:rPr>
                <a:t>Operating System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A7D510C-8A50-485E-AAF4-D3DAD1864CB6}"/>
                </a:ext>
              </a:extLst>
            </p:cNvPr>
            <p:cNvSpPr/>
            <p:nvPr/>
          </p:nvSpPr>
          <p:spPr>
            <a:xfrm>
              <a:off x="1275582" y="2971735"/>
              <a:ext cx="2283163" cy="308920"/>
            </a:xfrm>
            <a:prstGeom prst="roundRect">
              <a:avLst>
                <a:gd name="adj" fmla="val 24828"/>
              </a:avLst>
            </a:prstGeom>
            <a:solidFill>
              <a:srgbClr val="FF6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Bins/Libs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7BF84E7-2686-4113-BA18-3F4344F45600}"/>
                </a:ext>
              </a:extLst>
            </p:cNvPr>
            <p:cNvSpPr/>
            <p:nvPr/>
          </p:nvSpPr>
          <p:spPr>
            <a:xfrm>
              <a:off x="1275582" y="2436966"/>
              <a:ext cx="730330" cy="460194"/>
            </a:xfrm>
            <a:prstGeom prst="roundRect">
              <a:avLst/>
            </a:prstGeom>
            <a:solidFill>
              <a:srgbClr val="FF6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App 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D097925-7662-46EF-84FF-7AC94BC39999}"/>
                </a:ext>
              </a:extLst>
            </p:cNvPr>
            <p:cNvSpPr/>
            <p:nvPr/>
          </p:nvSpPr>
          <p:spPr>
            <a:xfrm>
              <a:off x="2051999" y="2436966"/>
              <a:ext cx="730330" cy="460194"/>
            </a:xfrm>
            <a:prstGeom prst="roundRect">
              <a:avLst/>
            </a:prstGeom>
            <a:solidFill>
              <a:srgbClr val="FF6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App 2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1ECDA79-D052-43C3-8973-45A831BA511C}"/>
                </a:ext>
              </a:extLst>
            </p:cNvPr>
            <p:cNvSpPr/>
            <p:nvPr/>
          </p:nvSpPr>
          <p:spPr>
            <a:xfrm>
              <a:off x="2828415" y="2436966"/>
              <a:ext cx="730330" cy="460194"/>
            </a:xfrm>
            <a:prstGeom prst="roundRect">
              <a:avLst/>
            </a:prstGeom>
            <a:solidFill>
              <a:srgbClr val="FF6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App 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EE142D-ECB5-4FFA-AEEA-ADFA310F51E2}"/>
                </a:ext>
              </a:extLst>
            </p:cNvPr>
            <p:cNvSpPr txBox="1"/>
            <p:nvPr/>
          </p:nvSpPr>
          <p:spPr>
            <a:xfrm>
              <a:off x="1268627" y="4609756"/>
              <a:ext cx="229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Work Sans" pitchFamily="2" charset="0"/>
                </a:rPr>
                <a:t>Bare-Metal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FAC3BB-507D-4E90-8F5D-E34B9FEC7F19}"/>
              </a:ext>
            </a:extLst>
          </p:cNvPr>
          <p:cNvGrpSpPr/>
          <p:nvPr/>
        </p:nvGrpSpPr>
        <p:grpSpPr>
          <a:xfrm>
            <a:off x="3956517" y="1522017"/>
            <a:ext cx="2342331" cy="3420038"/>
            <a:chOff x="3761666" y="1515763"/>
            <a:chExt cx="2342331" cy="342003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D8E11AC-1C1E-49AE-B820-0FC38F8C5035}"/>
                </a:ext>
              </a:extLst>
            </p:cNvPr>
            <p:cNvSpPr/>
            <p:nvPr/>
          </p:nvSpPr>
          <p:spPr>
            <a:xfrm>
              <a:off x="3790363" y="3682314"/>
              <a:ext cx="2290119" cy="881447"/>
            </a:xfrm>
            <a:prstGeom prst="roundRect">
              <a:avLst>
                <a:gd name="adj" fmla="val 9190"/>
              </a:avLst>
            </a:prstGeom>
            <a:solidFill>
              <a:srgbClr val="0C322C"/>
            </a:solidFill>
            <a:ln>
              <a:solidFill>
                <a:srgbClr val="0C32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latin typeface="Work Sans" pitchFamily="2" charset="0"/>
                </a:rPr>
                <a:t>Infrastructure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8E81328-5992-4F58-923F-E6E385E8B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3148" y="4012078"/>
              <a:ext cx="500919" cy="47729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A0443F6-894A-44CF-BFFA-77B486922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69700" y="4012078"/>
              <a:ext cx="345357" cy="47729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C402E40-DABF-4084-818D-BA8E1D50F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689" y="4049024"/>
              <a:ext cx="507982" cy="403398"/>
            </a:xfrm>
            <a:prstGeom prst="rect">
              <a:avLst/>
            </a:prstGeom>
          </p:spPr>
        </p:pic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ADE3A57-D4F0-4253-9C55-33FF2FBD9D04}"/>
                </a:ext>
              </a:extLst>
            </p:cNvPr>
            <p:cNvSpPr/>
            <p:nvPr/>
          </p:nvSpPr>
          <p:spPr>
            <a:xfrm>
              <a:off x="3797318" y="3328086"/>
              <a:ext cx="2290119" cy="308920"/>
            </a:xfrm>
            <a:prstGeom prst="roundRect">
              <a:avLst>
                <a:gd name="adj" fmla="val 19333"/>
              </a:avLst>
            </a:prstGeom>
            <a:solidFill>
              <a:srgbClr val="30B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Work Sans" pitchFamily="2" charset="0"/>
                </a:rPr>
                <a:t>Host Operating System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0FB058A-67FB-4538-91E4-0D464621381B}"/>
                </a:ext>
              </a:extLst>
            </p:cNvPr>
            <p:cNvSpPr/>
            <p:nvPr/>
          </p:nvSpPr>
          <p:spPr>
            <a:xfrm>
              <a:off x="3805881" y="2971735"/>
              <a:ext cx="2290119" cy="308920"/>
            </a:xfrm>
            <a:prstGeom prst="roundRect">
              <a:avLst>
                <a:gd name="adj" fmla="val 19333"/>
              </a:avLst>
            </a:prstGeom>
            <a:solidFill>
              <a:srgbClr val="7AD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Work Sans" pitchFamily="2" charset="0"/>
                </a:rPr>
                <a:t>Hypervisor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42923B0-34D8-4093-BD4B-5B911E17C1E5}"/>
                </a:ext>
              </a:extLst>
            </p:cNvPr>
            <p:cNvGrpSpPr/>
            <p:nvPr/>
          </p:nvGrpSpPr>
          <p:grpSpPr>
            <a:xfrm>
              <a:off x="3797319" y="1515763"/>
              <a:ext cx="743968" cy="1381579"/>
              <a:chOff x="3797319" y="1515763"/>
              <a:chExt cx="743968" cy="1381579"/>
            </a:xfrm>
            <a:solidFill>
              <a:schemeClr val="bg1">
                <a:lumMod val="65000"/>
              </a:schemeClr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D4FF2A3-466C-41FF-95BD-57BCB42127F0}"/>
                  </a:ext>
                </a:extLst>
              </p:cNvPr>
              <p:cNvSpPr/>
              <p:nvPr/>
            </p:nvSpPr>
            <p:spPr>
              <a:xfrm>
                <a:off x="3797319" y="2024260"/>
                <a:ext cx="730330" cy="2101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Bins/Libs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975294F-9FEE-48CC-88A0-F7427950CAAC}"/>
                  </a:ext>
                </a:extLst>
              </p:cNvPr>
              <p:cNvSpPr/>
              <p:nvPr/>
            </p:nvSpPr>
            <p:spPr>
              <a:xfrm>
                <a:off x="3797319" y="1515763"/>
                <a:ext cx="730330" cy="46019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App 1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9806E31-24EE-4BCF-AA2B-E6C968CD5E5B}"/>
                  </a:ext>
                </a:extLst>
              </p:cNvPr>
              <p:cNvSpPr/>
              <p:nvPr/>
            </p:nvSpPr>
            <p:spPr>
              <a:xfrm>
                <a:off x="3810957" y="2279757"/>
                <a:ext cx="730330" cy="617585"/>
              </a:xfrm>
              <a:prstGeom prst="roundRect">
                <a:avLst>
                  <a:gd name="adj" fmla="val 86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Guest OS 1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3EA27CB-F95F-4118-BE5C-6EF729193F9C}"/>
                </a:ext>
              </a:extLst>
            </p:cNvPr>
            <p:cNvGrpSpPr/>
            <p:nvPr/>
          </p:nvGrpSpPr>
          <p:grpSpPr>
            <a:xfrm>
              <a:off x="4578674" y="1515763"/>
              <a:ext cx="743968" cy="1381579"/>
              <a:chOff x="3797319" y="1515763"/>
              <a:chExt cx="743968" cy="1381579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016FB963-8416-4C3C-85E5-255AB0B83F80}"/>
                  </a:ext>
                </a:extLst>
              </p:cNvPr>
              <p:cNvSpPr/>
              <p:nvPr/>
            </p:nvSpPr>
            <p:spPr>
              <a:xfrm>
                <a:off x="3797319" y="2024260"/>
                <a:ext cx="730330" cy="210190"/>
              </a:xfrm>
              <a:prstGeom prst="roundRect">
                <a:avLst/>
              </a:prstGeom>
              <a:solidFill>
                <a:srgbClr val="FF6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Bins/Libs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63860532-508D-4A09-95CD-70D16A357724}"/>
                  </a:ext>
                </a:extLst>
              </p:cNvPr>
              <p:cNvSpPr/>
              <p:nvPr/>
            </p:nvSpPr>
            <p:spPr>
              <a:xfrm>
                <a:off x="3797319" y="1515763"/>
                <a:ext cx="730330" cy="460194"/>
              </a:xfrm>
              <a:prstGeom prst="roundRect">
                <a:avLst/>
              </a:prstGeom>
              <a:solidFill>
                <a:srgbClr val="FF6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App 2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40F5F04-83A8-4229-A296-4D081F7EA03A}"/>
                  </a:ext>
                </a:extLst>
              </p:cNvPr>
              <p:cNvSpPr/>
              <p:nvPr/>
            </p:nvSpPr>
            <p:spPr>
              <a:xfrm>
                <a:off x="3810957" y="2279757"/>
                <a:ext cx="730330" cy="617585"/>
              </a:xfrm>
              <a:prstGeom prst="roundRect">
                <a:avLst>
                  <a:gd name="adj" fmla="val 8664"/>
                </a:avLst>
              </a:prstGeom>
              <a:solidFill>
                <a:srgbClr val="FF6A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Guest OS 2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9C76CDB-7512-41C9-B09E-B047D3043D65}"/>
                </a:ext>
              </a:extLst>
            </p:cNvPr>
            <p:cNvGrpSpPr/>
            <p:nvPr/>
          </p:nvGrpSpPr>
          <p:grpSpPr>
            <a:xfrm>
              <a:off x="5360029" y="1515763"/>
              <a:ext cx="743968" cy="1381579"/>
              <a:chOff x="3797319" y="1515763"/>
              <a:chExt cx="743968" cy="1381579"/>
            </a:xfrm>
            <a:solidFill>
              <a:srgbClr val="FF8E77"/>
            </a:solidFill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74529E9-536B-4DC7-BAA7-C8203431D841}"/>
                  </a:ext>
                </a:extLst>
              </p:cNvPr>
              <p:cNvSpPr/>
              <p:nvPr/>
            </p:nvSpPr>
            <p:spPr>
              <a:xfrm>
                <a:off x="3797319" y="2024260"/>
                <a:ext cx="730330" cy="2101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Bins/Libs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7397E5E-1C68-4074-AE06-C035984AC4CF}"/>
                  </a:ext>
                </a:extLst>
              </p:cNvPr>
              <p:cNvSpPr/>
              <p:nvPr/>
            </p:nvSpPr>
            <p:spPr>
              <a:xfrm>
                <a:off x="3797319" y="1515763"/>
                <a:ext cx="730330" cy="46019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App 3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C7A18B31-E886-46DD-BC7C-3DCC18ED267B}"/>
                  </a:ext>
                </a:extLst>
              </p:cNvPr>
              <p:cNvSpPr/>
              <p:nvPr/>
            </p:nvSpPr>
            <p:spPr>
              <a:xfrm>
                <a:off x="3810957" y="2279757"/>
                <a:ext cx="730330" cy="617585"/>
              </a:xfrm>
              <a:prstGeom prst="roundRect">
                <a:avLst>
                  <a:gd name="adj" fmla="val 86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Guest OS 3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1AF219-C0F7-439A-B247-79F17D0A63D5}"/>
                </a:ext>
              </a:extLst>
            </p:cNvPr>
            <p:cNvSpPr txBox="1"/>
            <p:nvPr/>
          </p:nvSpPr>
          <p:spPr>
            <a:xfrm>
              <a:off x="3761666" y="4597247"/>
              <a:ext cx="229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Work Sans" pitchFamily="2" charset="0"/>
                </a:rPr>
                <a:t>Virtualized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48D8DD1-D3B8-4C29-B260-42C6C214E9D6}"/>
              </a:ext>
            </a:extLst>
          </p:cNvPr>
          <p:cNvGrpSpPr/>
          <p:nvPr/>
        </p:nvGrpSpPr>
        <p:grpSpPr>
          <a:xfrm>
            <a:off x="6689663" y="2197521"/>
            <a:ext cx="2334334" cy="2744534"/>
            <a:chOff x="6314014" y="2219164"/>
            <a:chExt cx="2334334" cy="2744534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E6ED2CF-9F7D-4D16-B9AD-2215D9754E8A}"/>
                </a:ext>
              </a:extLst>
            </p:cNvPr>
            <p:cNvSpPr/>
            <p:nvPr/>
          </p:nvSpPr>
          <p:spPr>
            <a:xfrm>
              <a:off x="6342711" y="3710211"/>
              <a:ext cx="2290119" cy="881447"/>
            </a:xfrm>
            <a:prstGeom prst="roundRect">
              <a:avLst>
                <a:gd name="adj" fmla="val 9190"/>
              </a:avLst>
            </a:prstGeom>
            <a:solidFill>
              <a:srgbClr val="0C322C"/>
            </a:solidFill>
            <a:ln>
              <a:solidFill>
                <a:srgbClr val="0C32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latin typeface="Work Sans" pitchFamily="2" charset="0"/>
                </a:rPr>
                <a:t>Infrastructure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6D09BDD-A34C-49ED-A2C3-DDC2638F4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5496" y="4039975"/>
              <a:ext cx="500919" cy="47729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15987D6-34B4-4E26-AEEA-042830E4F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22048" y="4039975"/>
              <a:ext cx="345357" cy="477291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58C9A2A-6776-490D-8C59-A1B8C5960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037" y="4076921"/>
              <a:ext cx="507982" cy="403398"/>
            </a:xfrm>
            <a:prstGeom prst="rect">
              <a:avLst/>
            </a:prstGeom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BAF2988-6D31-41C1-9D3F-583D8F1998ED}"/>
                </a:ext>
              </a:extLst>
            </p:cNvPr>
            <p:cNvSpPr/>
            <p:nvPr/>
          </p:nvSpPr>
          <p:spPr>
            <a:xfrm>
              <a:off x="6349666" y="3355983"/>
              <a:ext cx="2290119" cy="308920"/>
            </a:xfrm>
            <a:prstGeom prst="roundRect">
              <a:avLst>
                <a:gd name="adj" fmla="val 19333"/>
              </a:avLst>
            </a:prstGeom>
            <a:solidFill>
              <a:srgbClr val="30B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Work Sans" pitchFamily="2" charset="0"/>
                </a:rPr>
                <a:t>Operating System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153995D4-3FA4-4836-AD82-F7F368F5C111}"/>
                </a:ext>
              </a:extLst>
            </p:cNvPr>
            <p:cNvSpPr/>
            <p:nvPr/>
          </p:nvSpPr>
          <p:spPr>
            <a:xfrm>
              <a:off x="6358229" y="2999632"/>
              <a:ext cx="2290119" cy="308920"/>
            </a:xfrm>
            <a:prstGeom prst="roundRect">
              <a:avLst>
                <a:gd name="adj" fmla="val 19333"/>
              </a:avLst>
            </a:prstGeom>
            <a:solidFill>
              <a:srgbClr val="7AD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Work Sans" pitchFamily="2" charset="0"/>
                </a:rPr>
                <a:t>Container Engine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F7FD6AA-BC36-4B28-88B3-645E504FA990}"/>
                </a:ext>
              </a:extLst>
            </p:cNvPr>
            <p:cNvSpPr/>
            <p:nvPr/>
          </p:nvSpPr>
          <p:spPr>
            <a:xfrm>
              <a:off x="6349667" y="2727661"/>
              <a:ext cx="730330" cy="2101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Bins/Libs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E8A801F-A692-4697-94D9-C73D592AB0A2}"/>
                </a:ext>
              </a:extLst>
            </p:cNvPr>
            <p:cNvSpPr/>
            <p:nvPr/>
          </p:nvSpPr>
          <p:spPr>
            <a:xfrm>
              <a:off x="6349667" y="2219164"/>
              <a:ext cx="730330" cy="46019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App 1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A640E80-90DC-43C8-9B7D-62D8C892814A}"/>
                </a:ext>
              </a:extLst>
            </p:cNvPr>
            <p:cNvSpPr/>
            <p:nvPr/>
          </p:nvSpPr>
          <p:spPr>
            <a:xfrm>
              <a:off x="7131022" y="2727661"/>
              <a:ext cx="730330" cy="210190"/>
            </a:xfrm>
            <a:prstGeom prst="roundRect">
              <a:avLst/>
            </a:prstGeom>
            <a:solidFill>
              <a:srgbClr val="FF6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Bins/Libs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CDEDBB6-87CB-4F85-BBA8-3C0A04F3F80F}"/>
                </a:ext>
              </a:extLst>
            </p:cNvPr>
            <p:cNvSpPr/>
            <p:nvPr/>
          </p:nvSpPr>
          <p:spPr>
            <a:xfrm>
              <a:off x="7131022" y="2219164"/>
              <a:ext cx="730330" cy="460194"/>
            </a:xfrm>
            <a:prstGeom prst="roundRect">
              <a:avLst/>
            </a:prstGeom>
            <a:solidFill>
              <a:srgbClr val="FF6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App 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F1B15C3-8865-4BD5-90D5-48501FCF0B80}"/>
                </a:ext>
              </a:extLst>
            </p:cNvPr>
            <p:cNvSpPr/>
            <p:nvPr/>
          </p:nvSpPr>
          <p:spPr>
            <a:xfrm>
              <a:off x="7912377" y="2727661"/>
              <a:ext cx="730330" cy="210190"/>
            </a:xfrm>
            <a:prstGeom prst="roundRect">
              <a:avLst/>
            </a:prstGeom>
            <a:solidFill>
              <a:srgbClr val="FF8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Bins/Libs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C1F050C-15EC-4A8D-9CCF-3F0DA8402874}"/>
                </a:ext>
              </a:extLst>
            </p:cNvPr>
            <p:cNvSpPr/>
            <p:nvPr/>
          </p:nvSpPr>
          <p:spPr>
            <a:xfrm>
              <a:off x="7912377" y="2219164"/>
              <a:ext cx="730330" cy="460194"/>
            </a:xfrm>
            <a:prstGeom prst="roundRect">
              <a:avLst/>
            </a:prstGeom>
            <a:solidFill>
              <a:srgbClr val="FF8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App 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F7A005-5DB1-4ABD-AC88-95DA56F57868}"/>
                </a:ext>
              </a:extLst>
            </p:cNvPr>
            <p:cNvSpPr txBox="1"/>
            <p:nvPr/>
          </p:nvSpPr>
          <p:spPr>
            <a:xfrm>
              <a:off x="6314014" y="4625144"/>
              <a:ext cx="229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Work Sans" pitchFamily="2" charset="0"/>
                </a:rPr>
                <a:t>Containers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158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7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191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Work Sans</vt:lpstr>
      <vt:lpstr>Work Sans Light</vt:lpstr>
      <vt:lpstr>Work Sans Medium</vt:lpstr>
      <vt:lpstr>Office Theme</vt:lpstr>
      <vt:lpstr>Industrial IOT:  OT is Evolving to IT Methodologies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11</cp:revision>
  <dcterms:created xsi:type="dcterms:W3CDTF">2021-01-08T17:12:55Z</dcterms:created>
  <dcterms:modified xsi:type="dcterms:W3CDTF">2021-01-08T19:51:09Z</dcterms:modified>
</cp:coreProperties>
</file>