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3FB6E-EFCC-43B4-BEC5-8AE221F5D123}" v="4157" dt="2018-07-04T03:56:06.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Hallberg" userId="43bec8d2b764a0fd" providerId="LiveId" clId="{A623FB6E-EFCC-43B4-BEC5-8AE221F5D123}"/>
    <pc:docChg chg="undo custSel addSld delSld modSld sldOrd">
      <pc:chgData name="Brian Hallberg" userId="43bec8d2b764a0fd" providerId="LiveId" clId="{A623FB6E-EFCC-43B4-BEC5-8AE221F5D123}" dt="2018-07-04T03:56:06.002" v="4149" actId="14100"/>
      <pc:docMkLst>
        <pc:docMk/>
      </pc:docMkLst>
      <pc:sldChg chg="modSp">
        <pc:chgData name="Brian Hallberg" userId="43bec8d2b764a0fd" providerId="LiveId" clId="{A623FB6E-EFCC-43B4-BEC5-8AE221F5D123}" dt="2018-07-04T01:34:22.870" v="209" actId="20577"/>
        <pc:sldMkLst>
          <pc:docMk/>
          <pc:sldMk cId="1739777645" sldId="258"/>
        </pc:sldMkLst>
        <pc:spChg chg="mod">
          <ac:chgData name="Brian Hallberg" userId="43bec8d2b764a0fd" providerId="LiveId" clId="{A623FB6E-EFCC-43B4-BEC5-8AE221F5D123}" dt="2018-07-04T01:34:22.870" v="209" actId="20577"/>
          <ac:spMkLst>
            <pc:docMk/>
            <pc:sldMk cId="1739777645" sldId="258"/>
            <ac:spMk id="3" creationId="{58583F47-FB75-4F76-AAEA-7C620D894D07}"/>
          </ac:spMkLst>
        </pc:spChg>
      </pc:sldChg>
      <pc:sldChg chg="addSp delSp modSp add ord">
        <pc:chgData name="Brian Hallberg" userId="43bec8d2b764a0fd" providerId="LiveId" clId="{A623FB6E-EFCC-43B4-BEC5-8AE221F5D123}" dt="2018-07-04T01:38:38.650" v="295"/>
        <pc:sldMkLst>
          <pc:docMk/>
          <pc:sldMk cId="3242899063" sldId="260"/>
        </pc:sldMkLst>
        <pc:spChg chg="mod">
          <ac:chgData name="Brian Hallberg" userId="43bec8d2b764a0fd" providerId="LiveId" clId="{A623FB6E-EFCC-43B4-BEC5-8AE221F5D123}" dt="2018-07-04T01:32:00.032" v="160" actId="20577"/>
          <ac:spMkLst>
            <pc:docMk/>
            <pc:sldMk cId="3242899063" sldId="260"/>
            <ac:spMk id="2" creationId="{3190715F-A39F-4A32-B0EE-6CBB2186E849}"/>
          </ac:spMkLst>
        </pc:spChg>
        <pc:spChg chg="del mod">
          <ac:chgData name="Brian Hallberg" userId="43bec8d2b764a0fd" providerId="LiveId" clId="{A623FB6E-EFCC-43B4-BEC5-8AE221F5D123}" dt="2018-07-04T01:31:22.993" v="132"/>
          <ac:spMkLst>
            <pc:docMk/>
            <pc:sldMk cId="3242899063" sldId="260"/>
            <ac:spMk id="3" creationId="{58583F47-FB75-4F76-AAEA-7C620D894D07}"/>
          </ac:spMkLst>
        </pc:spChg>
        <pc:graphicFrameChg chg="add del mod">
          <ac:chgData name="Brian Hallberg" userId="43bec8d2b764a0fd" providerId="LiveId" clId="{A623FB6E-EFCC-43B4-BEC5-8AE221F5D123}" dt="2018-07-04T01:31:19.400" v="131"/>
          <ac:graphicFrameMkLst>
            <pc:docMk/>
            <pc:sldMk cId="3242899063" sldId="260"/>
            <ac:graphicFrameMk id="4" creationId="{E8E0B5E9-E092-4C69-8663-1305443EFCB8}"/>
          </ac:graphicFrameMkLst>
        </pc:graphicFrameChg>
        <pc:graphicFrameChg chg="add mod">
          <ac:chgData name="Brian Hallberg" userId="43bec8d2b764a0fd" providerId="LiveId" clId="{A623FB6E-EFCC-43B4-BEC5-8AE221F5D123}" dt="2018-07-04T01:38:38.650" v="295"/>
          <ac:graphicFrameMkLst>
            <pc:docMk/>
            <pc:sldMk cId="3242899063" sldId="260"/>
            <ac:graphicFrameMk id="5" creationId="{638EE4EB-B4DD-4F4D-9B42-D79F3CB65C79}"/>
          </ac:graphicFrameMkLst>
        </pc:graphicFrameChg>
      </pc:sldChg>
      <pc:sldChg chg="modSp add">
        <pc:chgData name="Brian Hallberg" userId="43bec8d2b764a0fd" providerId="LiveId" clId="{A623FB6E-EFCC-43B4-BEC5-8AE221F5D123}" dt="2018-07-04T02:04:06.424" v="973" actId="20577"/>
        <pc:sldMkLst>
          <pc:docMk/>
          <pc:sldMk cId="349468791" sldId="261"/>
        </pc:sldMkLst>
        <pc:spChg chg="mod">
          <ac:chgData name="Brian Hallberg" userId="43bec8d2b764a0fd" providerId="LiveId" clId="{A623FB6E-EFCC-43B4-BEC5-8AE221F5D123}" dt="2018-07-04T01:56:33.899" v="337" actId="20577"/>
          <ac:spMkLst>
            <pc:docMk/>
            <pc:sldMk cId="349468791" sldId="261"/>
            <ac:spMk id="2" creationId="{3190715F-A39F-4A32-B0EE-6CBB2186E849}"/>
          </ac:spMkLst>
        </pc:spChg>
        <pc:spChg chg="mod">
          <ac:chgData name="Brian Hallberg" userId="43bec8d2b764a0fd" providerId="LiveId" clId="{A623FB6E-EFCC-43B4-BEC5-8AE221F5D123}" dt="2018-07-04T02:04:06.424" v="973" actId="20577"/>
          <ac:spMkLst>
            <pc:docMk/>
            <pc:sldMk cId="349468791" sldId="261"/>
            <ac:spMk id="3" creationId="{58583F47-FB75-4F76-AAEA-7C620D894D07}"/>
          </ac:spMkLst>
        </pc:spChg>
      </pc:sldChg>
      <pc:sldChg chg="modSp add">
        <pc:chgData name="Brian Hallberg" userId="43bec8d2b764a0fd" providerId="LiveId" clId="{A623FB6E-EFCC-43B4-BEC5-8AE221F5D123}" dt="2018-07-04T02:12:03.958" v="1588" actId="5793"/>
        <pc:sldMkLst>
          <pc:docMk/>
          <pc:sldMk cId="1671311542" sldId="262"/>
        </pc:sldMkLst>
        <pc:spChg chg="mod">
          <ac:chgData name="Brian Hallberg" userId="43bec8d2b764a0fd" providerId="LiveId" clId="{A623FB6E-EFCC-43B4-BEC5-8AE221F5D123}" dt="2018-07-04T02:04:34.625" v="1006" actId="20577"/>
          <ac:spMkLst>
            <pc:docMk/>
            <pc:sldMk cId="1671311542" sldId="262"/>
            <ac:spMk id="2" creationId="{3190715F-A39F-4A32-B0EE-6CBB2186E849}"/>
          </ac:spMkLst>
        </pc:spChg>
        <pc:spChg chg="mod">
          <ac:chgData name="Brian Hallberg" userId="43bec8d2b764a0fd" providerId="LiveId" clId="{A623FB6E-EFCC-43B4-BEC5-8AE221F5D123}" dt="2018-07-04T02:12:03.958" v="1588" actId="5793"/>
          <ac:spMkLst>
            <pc:docMk/>
            <pc:sldMk cId="1671311542" sldId="262"/>
            <ac:spMk id="3" creationId="{58583F47-FB75-4F76-AAEA-7C620D894D07}"/>
          </ac:spMkLst>
        </pc:spChg>
      </pc:sldChg>
      <pc:sldChg chg="addSp delSp modSp add ord">
        <pc:chgData name="Brian Hallberg" userId="43bec8d2b764a0fd" providerId="LiveId" clId="{A623FB6E-EFCC-43B4-BEC5-8AE221F5D123}" dt="2018-07-04T03:56:06.002" v="4149" actId="14100"/>
        <pc:sldMkLst>
          <pc:docMk/>
          <pc:sldMk cId="2057372479" sldId="263"/>
        </pc:sldMkLst>
        <pc:spChg chg="mod">
          <ac:chgData name="Brian Hallberg" userId="43bec8d2b764a0fd" providerId="LiveId" clId="{A623FB6E-EFCC-43B4-BEC5-8AE221F5D123}" dt="2018-07-04T03:16:15.264" v="3422" actId="14100"/>
          <ac:spMkLst>
            <pc:docMk/>
            <pc:sldMk cId="2057372479" sldId="263"/>
            <ac:spMk id="2" creationId="{3190715F-A39F-4A32-B0EE-6CBB2186E849}"/>
          </ac:spMkLst>
        </pc:spChg>
        <pc:spChg chg="mod">
          <ac:chgData name="Brian Hallberg" userId="43bec8d2b764a0fd" providerId="LiveId" clId="{A623FB6E-EFCC-43B4-BEC5-8AE221F5D123}" dt="2018-07-04T03:56:06.002" v="4149" actId="14100"/>
          <ac:spMkLst>
            <pc:docMk/>
            <pc:sldMk cId="2057372479" sldId="263"/>
            <ac:spMk id="3" creationId="{58583F47-FB75-4F76-AAEA-7C620D894D07}"/>
          </ac:spMkLst>
        </pc:spChg>
        <pc:spChg chg="add mod">
          <ac:chgData name="Brian Hallberg" userId="43bec8d2b764a0fd" providerId="LiveId" clId="{A623FB6E-EFCC-43B4-BEC5-8AE221F5D123}" dt="2018-07-04T03:44:01.664" v="3741" actId="14100"/>
          <ac:spMkLst>
            <pc:docMk/>
            <pc:sldMk cId="2057372479" sldId="263"/>
            <ac:spMk id="4" creationId="{BEF2A285-85D1-4390-A535-099247107323}"/>
          </ac:spMkLst>
        </pc:spChg>
        <pc:spChg chg="add mod">
          <ac:chgData name="Brian Hallberg" userId="43bec8d2b764a0fd" providerId="LiveId" clId="{A623FB6E-EFCC-43B4-BEC5-8AE221F5D123}" dt="2018-07-04T03:54:06.982" v="4098" actId="20577"/>
          <ac:spMkLst>
            <pc:docMk/>
            <pc:sldMk cId="2057372479" sldId="263"/>
            <ac:spMk id="5" creationId="{4D38857C-7529-48A9-ADA8-6AA87091D49B}"/>
          </ac:spMkLst>
        </pc:spChg>
        <pc:spChg chg="add del">
          <ac:chgData name="Brian Hallberg" userId="43bec8d2b764a0fd" providerId="LiveId" clId="{A623FB6E-EFCC-43B4-BEC5-8AE221F5D123}" dt="2018-07-04T03:42:44.526" v="3714"/>
          <ac:spMkLst>
            <pc:docMk/>
            <pc:sldMk cId="2057372479" sldId="263"/>
            <ac:spMk id="7" creationId="{E2A8F135-31B7-4399-AD0D-DD51FF62B279}"/>
          </ac:spMkLst>
        </pc:spChg>
        <pc:graphicFrameChg chg="add del modGraphic">
          <ac:chgData name="Brian Hallberg" userId="43bec8d2b764a0fd" providerId="LiveId" clId="{A623FB6E-EFCC-43B4-BEC5-8AE221F5D123}" dt="2018-07-04T03:23:27.607" v="3547" actId="478"/>
          <ac:graphicFrameMkLst>
            <pc:docMk/>
            <pc:sldMk cId="2057372479" sldId="263"/>
            <ac:graphicFrameMk id="6" creationId="{B82E649A-4EEB-4F8F-8F82-76A1342D6051}"/>
          </ac:graphicFrameMkLst>
        </pc:graphicFrameChg>
      </pc:sldChg>
      <pc:sldChg chg="modSp add">
        <pc:chgData name="Brian Hallberg" userId="43bec8d2b764a0fd" providerId="LiveId" clId="{A623FB6E-EFCC-43B4-BEC5-8AE221F5D123}" dt="2018-07-04T03:22:07.713" v="3539" actId="255"/>
        <pc:sldMkLst>
          <pc:docMk/>
          <pc:sldMk cId="3890107230" sldId="264"/>
        </pc:sldMkLst>
        <pc:spChg chg="mod">
          <ac:chgData name="Brian Hallberg" userId="43bec8d2b764a0fd" providerId="LiveId" clId="{A623FB6E-EFCC-43B4-BEC5-8AE221F5D123}" dt="2018-07-04T02:23:28.050" v="2060" actId="20577"/>
          <ac:spMkLst>
            <pc:docMk/>
            <pc:sldMk cId="3890107230" sldId="264"/>
            <ac:spMk id="2" creationId="{3190715F-A39F-4A32-B0EE-6CBB2186E849}"/>
          </ac:spMkLst>
        </pc:spChg>
        <pc:spChg chg="mod">
          <ac:chgData name="Brian Hallberg" userId="43bec8d2b764a0fd" providerId="LiveId" clId="{A623FB6E-EFCC-43B4-BEC5-8AE221F5D123}" dt="2018-07-04T03:22:07.713" v="3539" actId="255"/>
          <ac:spMkLst>
            <pc:docMk/>
            <pc:sldMk cId="3890107230" sldId="264"/>
            <ac:spMk id="3" creationId="{58583F47-FB75-4F76-AAEA-7C620D894D07}"/>
          </ac:spMkLst>
        </pc:spChg>
      </pc:sldChg>
      <pc:sldChg chg="modSp add">
        <pc:chgData name="Brian Hallberg" userId="43bec8d2b764a0fd" providerId="LiveId" clId="{A623FB6E-EFCC-43B4-BEC5-8AE221F5D123}" dt="2018-07-04T03:49:31.157" v="4090" actId="20577"/>
        <pc:sldMkLst>
          <pc:docMk/>
          <pc:sldMk cId="2381073594" sldId="265"/>
        </pc:sldMkLst>
        <pc:spChg chg="mod">
          <ac:chgData name="Brian Hallberg" userId="43bec8d2b764a0fd" providerId="LiveId" clId="{A623FB6E-EFCC-43B4-BEC5-8AE221F5D123}" dt="2018-07-04T02:23:38.735" v="2075" actId="20577"/>
          <ac:spMkLst>
            <pc:docMk/>
            <pc:sldMk cId="2381073594" sldId="265"/>
            <ac:spMk id="2" creationId="{3190715F-A39F-4A32-B0EE-6CBB2186E849}"/>
          </ac:spMkLst>
        </pc:spChg>
        <pc:spChg chg="mod">
          <ac:chgData name="Brian Hallberg" userId="43bec8d2b764a0fd" providerId="LiveId" clId="{A623FB6E-EFCC-43B4-BEC5-8AE221F5D123}" dt="2018-07-04T03:49:31.157" v="4090" actId="20577"/>
          <ac:spMkLst>
            <pc:docMk/>
            <pc:sldMk cId="2381073594" sldId="265"/>
            <ac:spMk id="3" creationId="{58583F47-FB75-4F76-AAEA-7C620D894D07}"/>
          </ac:spMkLst>
        </pc:spChg>
      </pc:sldChg>
      <pc:sldChg chg="add">
        <pc:chgData name="Brian Hallberg" userId="43bec8d2b764a0fd" providerId="LiveId" clId="{A623FB6E-EFCC-43B4-BEC5-8AE221F5D123}" dt="2018-07-04T03:13:25.523" v="3079"/>
        <pc:sldMkLst>
          <pc:docMk/>
          <pc:sldMk cId="577116714" sldId="266"/>
        </pc:sldMkLst>
      </pc:sldChg>
      <pc:sldChg chg="modSp add del">
        <pc:chgData name="Brian Hallberg" userId="43bec8d2b764a0fd" providerId="LiveId" clId="{A623FB6E-EFCC-43B4-BEC5-8AE221F5D123}" dt="2018-07-04T03:21:33.436" v="3533" actId="2696"/>
        <pc:sldMkLst>
          <pc:docMk/>
          <pc:sldMk cId="3637786670" sldId="267"/>
        </pc:sldMkLst>
        <pc:spChg chg="mod">
          <ac:chgData name="Brian Hallberg" userId="43bec8d2b764a0fd" providerId="LiveId" clId="{A623FB6E-EFCC-43B4-BEC5-8AE221F5D123}" dt="2018-07-04T03:16:43.182" v="3431" actId="20577"/>
          <ac:spMkLst>
            <pc:docMk/>
            <pc:sldMk cId="3637786670" sldId="267"/>
            <ac:spMk id="3" creationId="{D5DC6ABB-E483-4348-987C-6CB87721F9BB}"/>
          </ac:spMkLst>
        </pc:spChg>
        <pc:spChg chg="mod">
          <ac:chgData name="Brian Hallberg" userId="43bec8d2b764a0fd" providerId="LiveId" clId="{A623FB6E-EFCC-43B4-BEC5-8AE221F5D123}" dt="2018-07-04T03:16:52.004" v="3443" actId="20577"/>
          <ac:spMkLst>
            <pc:docMk/>
            <pc:sldMk cId="3637786670" sldId="267"/>
            <ac:spMk id="4" creationId="{28977D97-7087-4640-8D1C-9A42B7CA774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6CF6A-3026-4544-BDFB-F065BD58E45B}" type="doc">
      <dgm:prSet loTypeId="urn:microsoft.com/office/officeart/2005/8/layout/hProcess9" loCatId="" qsTypeId="urn:microsoft.com/office/officeart/2005/8/quickstyle/simple4" qsCatId="simple" csTypeId="urn:microsoft.com/office/officeart/2005/8/colors/accent1_2" csCatId="accent1" phldr="1"/>
      <dgm:spPr/>
    </dgm:pt>
    <dgm:pt modelId="{83C6004C-6116-C34B-AF06-BE2092344A93}">
      <dgm:prSet phldrT="[Text]" custT="1"/>
      <dgm:spPr/>
      <dgm:t>
        <a:bodyPr/>
        <a:lstStyle/>
        <a:p>
          <a:r>
            <a:rPr lang="en-US" sz="1200" dirty="0"/>
            <a:t>Import Data Sets</a:t>
          </a:r>
        </a:p>
      </dgm:t>
    </dgm:pt>
    <dgm:pt modelId="{F1F17967-DD8F-FF47-9B3A-533331D50794}" type="parTrans" cxnId="{AA3FF0B6-9ABB-2246-A886-9CC1789B6AC0}">
      <dgm:prSet/>
      <dgm:spPr/>
      <dgm:t>
        <a:bodyPr/>
        <a:lstStyle/>
        <a:p>
          <a:endParaRPr lang="en-US"/>
        </a:p>
      </dgm:t>
    </dgm:pt>
    <dgm:pt modelId="{A6918CF7-1D8D-CA46-A858-EE66BAF13EC6}" type="sibTrans" cxnId="{AA3FF0B6-9ABB-2246-A886-9CC1789B6AC0}">
      <dgm:prSet/>
      <dgm:spPr/>
      <dgm:t>
        <a:bodyPr/>
        <a:lstStyle/>
        <a:p>
          <a:endParaRPr lang="en-US"/>
        </a:p>
      </dgm:t>
    </dgm:pt>
    <dgm:pt modelId="{5B3CB405-22B2-894B-B39F-A3ACE31D836F}">
      <dgm:prSet phldrT="[Text]" custT="1"/>
      <dgm:spPr/>
      <dgm:t>
        <a:bodyPr/>
        <a:lstStyle/>
        <a:p>
          <a:r>
            <a:rPr lang="en-US" sz="1200" dirty="0"/>
            <a:t>Explore Structure</a:t>
          </a:r>
        </a:p>
      </dgm:t>
    </dgm:pt>
    <dgm:pt modelId="{40D67EA3-FAC1-D244-BE23-654FFE0A64DB}" type="parTrans" cxnId="{854870BB-6417-A94C-BAAD-1B2C9DFF11D1}">
      <dgm:prSet/>
      <dgm:spPr/>
      <dgm:t>
        <a:bodyPr/>
        <a:lstStyle/>
        <a:p>
          <a:endParaRPr lang="en-US"/>
        </a:p>
      </dgm:t>
    </dgm:pt>
    <dgm:pt modelId="{9917EE71-2D46-1444-A75C-5D4321B0999F}" type="sibTrans" cxnId="{854870BB-6417-A94C-BAAD-1B2C9DFF11D1}">
      <dgm:prSet/>
      <dgm:spPr/>
      <dgm:t>
        <a:bodyPr/>
        <a:lstStyle/>
        <a:p>
          <a:endParaRPr lang="en-US"/>
        </a:p>
      </dgm:t>
    </dgm:pt>
    <dgm:pt modelId="{0F3F7514-2063-E940-A00D-EFFFDAA1E78F}">
      <dgm:prSet phldrT="[Text]" custT="1"/>
      <dgm:spPr/>
      <dgm:t>
        <a:bodyPr/>
        <a:lstStyle/>
        <a:p>
          <a:r>
            <a:rPr lang="en-US" sz="1200" dirty="0"/>
            <a:t>Delete Unused Columns and Rows</a:t>
          </a:r>
        </a:p>
      </dgm:t>
    </dgm:pt>
    <dgm:pt modelId="{23E61BD8-3096-614C-9FB5-D668D878BCCE}" type="parTrans" cxnId="{68C9593A-B367-8245-988B-7501D360F784}">
      <dgm:prSet/>
      <dgm:spPr/>
      <dgm:t>
        <a:bodyPr/>
        <a:lstStyle/>
        <a:p>
          <a:endParaRPr lang="en-US"/>
        </a:p>
      </dgm:t>
    </dgm:pt>
    <dgm:pt modelId="{933E3B5E-1C26-A141-994C-EE2FA637C04E}" type="sibTrans" cxnId="{68C9593A-B367-8245-988B-7501D360F784}">
      <dgm:prSet/>
      <dgm:spPr/>
      <dgm:t>
        <a:bodyPr/>
        <a:lstStyle/>
        <a:p>
          <a:endParaRPr lang="en-US"/>
        </a:p>
      </dgm:t>
    </dgm:pt>
    <dgm:pt modelId="{E0FCE280-5B83-5E46-9897-EAAE2C9B0F95}">
      <dgm:prSet phldrT="[Text]" custT="1"/>
      <dgm:spPr/>
      <dgm:t>
        <a:bodyPr/>
        <a:lstStyle/>
        <a:p>
          <a:r>
            <a:rPr lang="en-US" sz="1200" dirty="0"/>
            <a:t>Change Column Names</a:t>
          </a:r>
        </a:p>
      </dgm:t>
    </dgm:pt>
    <dgm:pt modelId="{3CB09168-5DD7-734D-8C74-A656AF8A3C93}" type="parTrans" cxnId="{387E7C6B-FF92-7C43-89DA-3BDF30CF80DE}">
      <dgm:prSet/>
      <dgm:spPr/>
      <dgm:t>
        <a:bodyPr/>
        <a:lstStyle/>
        <a:p>
          <a:endParaRPr lang="en-US"/>
        </a:p>
      </dgm:t>
    </dgm:pt>
    <dgm:pt modelId="{29BEB7C3-519C-CC45-8F6E-EA0EFB0ADADB}" type="sibTrans" cxnId="{387E7C6B-FF92-7C43-89DA-3BDF30CF80DE}">
      <dgm:prSet/>
      <dgm:spPr/>
      <dgm:t>
        <a:bodyPr/>
        <a:lstStyle/>
        <a:p>
          <a:endParaRPr lang="en-US"/>
        </a:p>
      </dgm:t>
    </dgm:pt>
    <dgm:pt modelId="{8BAECBB2-38A7-524C-B088-4E8BAE776767}">
      <dgm:prSet phldrT="[Text]" custT="1"/>
      <dgm:spPr/>
      <dgm:t>
        <a:bodyPr/>
        <a:lstStyle/>
        <a:p>
          <a:r>
            <a:rPr lang="en-US" sz="1200" dirty="0"/>
            <a:t>Merge Multiple Tables Together</a:t>
          </a:r>
        </a:p>
      </dgm:t>
    </dgm:pt>
    <dgm:pt modelId="{905ECBE3-2AD9-5041-A6EF-FE40823AB9DE}" type="parTrans" cxnId="{B643114C-506F-DB44-A9DD-662C6564E5E9}">
      <dgm:prSet/>
      <dgm:spPr/>
      <dgm:t>
        <a:bodyPr/>
        <a:lstStyle/>
        <a:p>
          <a:endParaRPr lang="en-US"/>
        </a:p>
      </dgm:t>
    </dgm:pt>
    <dgm:pt modelId="{44B64E61-9DB4-DA49-B8C8-E44AFCF582D4}" type="sibTrans" cxnId="{B643114C-506F-DB44-A9DD-662C6564E5E9}">
      <dgm:prSet/>
      <dgm:spPr/>
      <dgm:t>
        <a:bodyPr/>
        <a:lstStyle/>
        <a:p>
          <a:endParaRPr lang="en-US"/>
        </a:p>
      </dgm:t>
    </dgm:pt>
    <dgm:pt modelId="{A2F94A2A-53B7-2F4C-B101-F06F25225DEF}">
      <dgm:prSet phldrT="[Text]" custT="1"/>
      <dgm:spPr/>
      <dgm:t>
        <a:bodyPr/>
        <a:lstStyle/>
        <a:p>
          <a:r>
            <a:rPr lang="en-US" sz="1200" dirty="0"/>
            <a:t>Split Table into pitcher and Nonpitcher</a:t>
          </a:r>
        </a:p>
      </dgm:t>
    </dgm:pt>
    <dgm:pt modelId="{1DEC5437-114E-E94F-9BAF-7A6463A62685}" type="parTrans" cxnId="{33238A26-C7A3-7C4A-9686-CB083BBF3251}">
      <dgm:prSet/>
      <dgm:spPr/>
      <dgm:t>
        <a:bodyPr/>
        <a:lstStyle/>
        <a:p>
          <a:endParaRPr lang="en-US"/>
        </a:p>
      </dgm:t>
    </dgm:pt>
    <dgm:pt modelId="{9C4795DC-C6EC-6641-AEA8-E8E3E4D015AC}" type="sibTrans" cxnId="{33238A26-C7A3-7C4A-9686-CB083BBF3251}">
      <dgm:prSet/>
      <dgm:spPr/>
      <dgm:t>
        <a:bodyPr/>
        <a:lstStyle/>
        <a:p>
          <a:endParaRPr lang="en-US"/>
        </a:p>
      </dgm:t>
    </dgm:pt>
    <dgm:pt modelId="{B528A621-612D-3548-A4CB-C3CE1CB0040C}">
      <dgm:prSet phldrT="[Text]" custT="1"/>
      <dgm:spPr/>
      <dgm:t>
        <a:bodyPr/>
        <a:lstStyle/>
        <a:p>
          <a:r>
            <a:rPr lang="en-US" sz="1200" dirty="0"/>
            <a:t>Create new columns for further analysis</a:t>
          </a:r>
        </a:p>
      </dgm:t>
    </dgm:pt>
    <dgm:pt modelId="{A7384FFF-1765-1D43-8F17-7D2276D4021C}" type="parTrans" cxnId="{1B53355E-68ED-B349-8801-05463DC836E0}">
      <dgm:prSet/>
      <dgm:spPr/>
      <dgm:t>
        <a:bodyPr/>
        <a:lstStyle/>
        <a:p>
          <a:endParaRPr lang="en-US"/>
        </a:p>
      </dgm:t>
    </dgm:pt>
    <dgm:pt modelId="{3DB14927-CA40-8942-A682-692ADC9E4D52}" type="sibTrans" cxnId="{1B53355E-68ED-B349-8801-05463DC836E0}">
      <dgm:prSet/>
      <dgm:spPr/>
      <dgm:t>
        <a:bodyPr/>
        <a:lstStyle/>
        <a:p>
          <a:endParaRPr lang="en-US"/>
        </a:p>
      </dgm:t>
    </dgm:pt>
    <dgm:pt modelId="{E85E0194-BF69-4300-902A-0A3CA766908A}">
      <dgm:prSet phldrT="[Text]" custT="1"/>
      <dgm:spPr/>
      <dgm:t>
        <a:bodyPr/>
        <a:lstStyle/>
        <a:p>
          <a:r>
            <a:rPr lang="en-US" sz="1200" dirty="0"/>
            <a:t>Create Table of Eligible Players</a:t>
          </a:r>
        </a:p>
      </dgm:t>
    </dgm:pt>
    <dgm:pt modelId="{7C590F42-146F-41B3-B6B7-5790658A7041}" type="parTrans" cxnId="{A249E71E-8D70-47A9-A68B-F206AC4ABF68}">
      <dgm:prSet/>
      <dgm:spPr/>
      <dgm:t>
        <a:bodyPr/>
        <a:lstStyle/>
        <a:p>
          <a:endParaRPr lang="en-US"/>
        </a:p>
      </dgm:t>
    </dgm:pt>
    <dgm:pt modelId="{CD3D84C5-BE3A-49FD-8B64-F6B04F5F141C}" type="sibTrans" cxnId="{A249E71E-8D70-47A9-A68B-F206AC4ABF68}">
      <dgm:prSet/>
      <dgm:spPr/>
      <dgm:t>
        <a:bodyPr/>
        <a:lstStyle/>
        <a:p>
          <a:endParaRPr lang="en-US"/>
        </a:p>
      </dgm:t>
    </dgm:pt>
    <dgm:pt modelId="{B6B36760-C464-4B46-AC4A-2975DE84AEBA}" type="pres">
      <dgm:prSet presAssocID="{8746CF6A-3026-4544-BDFB-F065BD58E45B}" presName="CompostProcess" presStyleCnt="0">
        <dgm:presLayoutVars>
          <dgm:dir/>
          <dgm:resizeHandles val="exact"/>
        </dgm:presLayoutVars>
      </dgm:prSet>
      <dgm:spPr/>
    </dgm:pt>
    <dgm:pt modelId="{68A1AF26-1B98-6940-95BD-77A67317B337}" type="pres">
      <dgm:prSet presAssocID="{8746CF6A-3026-4544-BDFB-F065BD58E45B}" presName="arrow" presStyleLbl="bgShp" presStyleIdx="0" presStyleCnt="1" custScaleX="107964" custLinFactNeighborX="-101"/>
      <dgm:spPr/>
    </dgm:pt>
    <dgm:pt modelId="{AF078824-8D08-4D43-B1BB-93E0D1DFF311}" type="pres">
      <dgm:prSet presAssocID="{8746CF6A-3026-4544-BDFB-F065BD58E45B}" presName="linearProcess" presStyleCnt="0"/>
      <dgm:spPr/>
    </dgm:pt>
    <dgm:pt modelId="{BAB0C294-F955-0F45-B0F4-9D722CFA4EEC}" type="pres">
      <dgm:prSet presAssocID="{83C6004C-6116-C34B-AF06-BE2092344A93}" presName="textNode" presStyleLbl="node1" presStyleIdx="0" presStyleCnt="8">
        <dgm:presLayoutVars>
          <dgm:bulletEnabled val="1"/>
        </dgm:presLayoutVars>
      </dgm:prSet>
      <dgm:spPr/>
    </dgm:pt>
    <dgm:pt modelId="{8D47D840-6AAA-D742-BF4C-B564E829C662}" type="pres">
      <dgm:prSet presAssocID="{A6918CF7-1D8D-CA46-A858-EE66BAF13EC6}" presName="sibTrans" presStyleCnt="0"/>
      <dgm:spPr/>
    </dgm:pt>
    <dgm:pt modelId="{6D83F8F9-6464-4748-BB2A-9A5E0E535764}" type="pres">
      <dgm:prSet presAssocID="{5B3CB405-22B2-894B-B39F-A3ACE31D836F}" presName="textNode" presStyleLbl="node1" presStyleIdx="1" presStyleCnt="8">
        <dgm:presLayoutVars>
          <dgm:bulletEnabled val="1"/>
        </dgm:presLayoutVars>
      </dgm:prSet>
      <dgm:spPr/>
    </dgm:pt>
    <dgm:pt modelId="{126F09F3-B5CD-7547-B86C-E8E6035081F0}" type="pres">
      <dgm:prSet presAssocID="{9917EE71-2D46-1444-A75C-5D4321B0999F}" presName="sibTrans" presStyleCnt="0"/>
      <dgm:spPr/>
    </dgm:pt>
    <dgm:pt modelId="{AE88DF55-E911-F048-A61D-C5333191AE88}" type="pres">
      <dgm:prSet presAssocID="{0F3F7514-2063-E940-A00D-EFFFDAA1E78F}" presName="textNode" presStyleLbl="node1" presStyleIdx="2" presStyleCnt="8">
        <dgm:presLayoutVars>
          <dgm:bulletEnabled val="1"/>
        </dgm:presLayoutVars>
      </dgm:prSet>
      <dgm:spPr/>
    </dgm:pt>
    <dgm:pt modelId="{2CE9F81B-6E86-C944-B58A-BCCA0435BCC8}" type="pres">
      <dgm:prSet presAssocID="{933E3B5E-1C26-A141-994C-EE2FA637C04E}" presName="sibTrans" presStyleCnt="0"/>
      <dgm:spPr/>
    </dgm:pt>
    <dgm:pt modelId="{A3A1D7A0-3BBF-F948-A227-F6888E46484E}" type="pres">
      <dgm:prSet presAssocID="{E0FCE280-5B83-5E46-9897-EAAE2C9B0F95}" presName="textNode" presStyleLbl="node1" presStyleIdx="3" presStyleCnt="8">
        <dgm:presLayoutVars>
          <dgm:bulletEnabled val="1"/>
        </dgm:presLayoutVars>
      </dgm:prSet>
      <dgm:spPr/>
    </dgm:pt>
    <dgm:pt modelId="{4A35641C-C347-694C-BBCD-3301BD9AD178}" type="pres">
      <dgm:prSet presAssocID="{29BEB7C3-519C-CC45-8F6E-EA0EFB0ADADB}" presName="sibTrans" presStyleCnt="0"/>
      <dgm:spPr/>
    </dgm:pt>
    <dgm:pt modelId="{B625A75A-F2C4-8143-A7D6-A46A758239D6}" type="pres">
      <dgm:prSet presAssocID="{8BAECBB2-38A7-524C-B088-4E8BAE776767}" presName="textNode" presStyleLbl="node1" presStyleIdx="4" presStyleCnt="8">
        <dgm:presLayoutVars>
          <dgm:bulletEnabled val="1"/>
        </dgm:presLayoutVars>
      </dgm:prSet>
      <dgm:spPr/>
    </dgm:pt>
    <dgm:pt modelId="{4450E59F-7E85-A149-868A-FC2582285AE9}" type="pres">
      <dgm:prSet presAssocID="{44B64E61-9DB4-DA49-B8C8-E44AFCF582D4}" presName="sibTrans" presStyleCnt="0"/>
      <dgm:spPr/>
    </dgm:pt>
    <dgm:pt modelId="{6853BA33-1BE3-4C8F-A339-B70A91437C42}" type="pres">
      <dgm:prSet presAssocID="{E85E0194-BF69-4300-902A-0A3CA766908A}" presName="textNode" presStyleLbl="node1" presStyleIdx="5" presStyleCnt="8">
        <dgm:presLayoutVars>
          <dgm:bulletEnabled val="1"/>
        </dgm:presLayoutVars>
      </dgm:prSet>
      <dgm:spPr/>
    </dgm:pt>
    <dgm:pt modelId="{03375E6C-B357-4D0E-86DA-E1740330200F}" type="pres">
      <dgm:prSet presAssocID="{CD3D84C5-BE3A-49FD-8B64-F6B04F5F141C}" presName="sibTrans" presStyleCnt="0"/>
      <dgm:spPr/>
    </dgm:pt>
    <dgm:pt modelId="{3AC0B85F-64BC-4D4B-B768-F871DDECABA2}" type="pres">
      <dgm:prSet presAssocID="{A2F94A2A-53B7-2F4C-B101-F06F25225DEF}" presName="textNode" presStyleLbl="node1" presStyleIdx="6" presStyleCnt="8">
        <dgm:presLayoutVars>
          <dgm:bulletEnabled val="1"/>
        </dgm:presLayoutVars>
      </dgm:prSet>
      <dgm:spPr/>
    </dgm:pt>
    <dgm:pt modelId="{7CFADDA5-5B06-574B-BC33-312148A11E16}" type="pres">
      <dgm:prSet presAssocID="{9C4795DC-C6EC-6641-AEA8-E8E3E4D015AC}" presName="sibTrans" presStyleCnt="0"/>
      <dgm:spPr/>
    </dgm:pt>
    <dgm:pt modelId="{A46009F0-452E-BD43-BC4C-172D3A017170}" type="pres">
      <dgm:prSet presAssocID="{B528A621-612D-3548-A4CB-C3CE1CB0040C}" presName="textNode" presStyleLbl="node1" presStyleIdx="7" presStyleCnt="8">
        <dgm:presLayoutVars>
          <dgm:bulletEnabled val="1"/>
        </dgm:presLayoutVars>
      </dgm:prSet>
      <dgm:spPr/>
    </dgm:pt>
  </dgm:ptLst>
  <dgm:cxnLst>
    <dgm:cxn modelId="{DBC9A60E-7BB4-D540-9BB7-BB809F0B005E}" type="presOf" srcId="{83C6004C-6116-C34B-AF06-BE2092344A93}" destId="{BAB0C294-F955-0F45-B0F4-9D722CFA4EEC}" srcOrd="0" destOrd="0" presId="urn:microsoft.com/office/officeart/2005/8/layout/hProcess9"/>
    <dgm:cxn modelId="{74E43614-BDEF-9240-A603-1134F2E2ACD0}" type="presOf" srcId="{B528A621-612D-3548-A4CB-C3CE1CB0040C}" destId="{A46009F0-452E-BD43-BC4C-172D3A017170}" srcOrd="0" destOrd="0" presId="urn:microsoft.com/office/officeart/2005/8/layout/hProcess9"/>
    <dgm:cxn modelId="{A249E71E-8D70-47A9-A68B-F206AC4ABF68}" srcId="{8746CF6A-3026-4544-BDFB-F065BD58E45B}" destId="{E85E0194-BF69-4300-902A-0A3CA766908A}" srcOrd="5" destOrd="0" parTransId="{7C590F42-146F-41B3-B6B7-5790658A7041}" sibTransId="{CD3D84C5-BE3A-49FD-8B64-F6B04F5F141C}"/>
    <dgm:cxn modelId="{33238A26-C7A3-7C4A-9686-CB083BBF3251}" srcId="{8746CF6A-3026-4544-BDFB-F065BD58E45B}" destId="{A2F94A2A-53B7-2F4C-B101-F06F25225DEF}" srcOrd="6" destOrd="0" parTransId="{1DEC5437-114E-E94F-9BAF-7A6463A62685}" sibTransId="{9C4795DC-C6EC-6641-AEA8-E8E3E4D015AC}"/>
    <dgm:cxn modelId="{68C9593A-B367-8245-988B-7501D360F784}" srcId="{8746CF6A-3026-4544-BDFB-F065BD58E45B}" destId="{0F3F7514-2063-E940-A00D-EFFFDAA1E78F}" srcOrd="2" destOrd="0" parTransId="{23E61BD8-3096-614C-9FB5-D668D878BCCE}" sibTransId="{933E3B5E-1C26-A141-994C-EE2FA637C04E}"/>
    <dgm:cxn modelId="{1B53355E-68ED-B349-8801-05463DC836E0}" srcId="{8746CF6A-3026-4544-BDFB-F065BD58E45B}" destId="{B528A621-612D-3548-A4CB-C3CE1CB0040C}" srcOrd="7" destOrd="0" parTransId="{A7384FFF-1765-1D43-8F17-7D2276D4021C}" sibTransId="{3DB14927-CA40-8942-A682-692ADC9E4D52}"/>
    <dgm:cxn modelId="{387E7C6B-FF92-7C43-89DA-3BDF30CF80DE}" srcId="{8746CF6A-3026-4544-BDFB-F065BD58E45B}" destId="{E0FCE280-5B83-5E46-9897-EAAE2C9B0F95}" srcOrd="3" destOrd="0" parTransId="{3CB09168-5DD7-734D-8C74-A656AF8A3C93}" sibTransId="{29BEB7C3-519C-CC45-8F6E-EA0EFB0ADADB}"/>
    <dgm:cxn modelId="{3AA6BE6B-B0BF-EB47-A239-B1410CBEC532}" type="presOf" srcId="{8746CF6A-3026-4544-BDFB-F065BD58E45B}" destId="{B6B36760-C464-4B46-AC4A-2975DE84AEBA}" srcOrd="0" destOrd="0" presId="urn:microsoft.com/office/officeart/2005/8/layout/hProcess9"/>
    <dgm:cxn modelId="{B643114C-506F-DB44-A9DD-662C6564E5E9}" srcId="{8746CF6A-3026-4544-BDFB-F065BD58E45B}" destId="{8BAECBB2-38A7-524C-B088-4E8BAE776767}" srcOrd="4" destOrd="0" parTransId="{905ECBE3-2AD9-5041-A6EF-FE40823AB9DE}" sibTransId="{44B64E61-9DB4-DA49-B8C8-E44AFCF582D4}"/>
    <dgm:cxn modelId="{5DD6134F-C4D3-CF4D-8D38-ECFFEAB25218}" type="presOf" srcId="{5B3CB405-22B2-894B-B39F-A3ACE31D836F}" destId="{6D83F8F9-6464-4748-BB2A-9A5E0E535764}" srcOrd="0" destOrd="0" presId="urn:microsoft.com/office/officeart/2005/8/layout/hProcess9"/>
    <dgm:cxn modelId="{D585B880-117D-9546-ACCF-09AD08E26F45}" type="presOf" srcId="{A2F94A2A-53B7-2F4C-B101-F06F25225DEF}" destId="{3AC0B85F-64BC-4D4B-B768-F871DDECABA2}" srcOrd="0" destOrd="0" presId="urn:microsoft.com/office/officeart/2005/8/layout/hProcess9"/>
    <dgm:cxn modelId="{B13E299A-F375-8448-893C-6E87C3412090}" type="presOf" srcId="{0F3F7514-2063-E940-A00D-EFFFDAA1E78F}" destId="{AE88DF55-E911-F048-A61D-C5333191AE88}" srcOrd="0" destOrd="0" presId="urn:microsoft.com/office/officeart/2005/8/layout/hProcess9"/>
    <dgm:cxn modelId="{650B6CB3-9553-4444-A2C6-C808B043A168}" type="presOf" srcId="{8BAECBB2-38A7-524C-B088-4E8BAE776767}" destId="{B625A75A-F2C4-8143-A7D6-A46A758239D6}" srcOrd="0" destOrd="0" presId="urn:microsoft.com/office/officeart/2005/8/layout/hProcess9"/>
    <dgm:cxn modelId="{AA3FF0B6-9ABB-2246-A886-9CC1789B6AC0}" srcId="{8746CF6A-3026-4544-BDFB-F065BD58E45B}" destId="{83C6004C-6116-C34B-AF06-BE2092344A93}" srcOrd="0" destOrd="0" parTransId="{F1F17967-DD8F-FF47-9B3A-533331D50794}" sibTransId="{A6918CF7-1D8D-CA46-A858-EE66BAF13EC6}"/>
    <dgm:cxn modelId="{854870BB-6417-A94C-BAAD-1B2C9DFF11D1}" srcId="{8746CF6A-3026-4544-BDFB-F065BD58E45B}" destId="{5B3CB405-22B2-894B-B39F-A3ACE31D836F}" srcOrd="1" destOrd="0" parTransId="{40D67EA3-FAC1-D244-BE23-654FFE0A64DB}" sibTransId="{9917EE71-2D46-1444-A75C-5D4321B0999F}"/>
    <dgm:cxn modelId="{81D417CF-6386-42C6-BFA4-B902D227A521}" type="presOf" srcId="{E85E0194-BF69-4300-902A-0A3CA766908A}" destId="{6853BA33-1BE3-4C8F-A339-B70A91437C42}" srcOrd="0" destOrd="0" presId="urn:microsoft.com/office/officeart/2005/8/layout/hProcess9"/>
    <dgm:cxn modelId="{72D81AEF-CCD5-1048-8333-5CA707773E50}" type="presOf" srcId="{E0FCE280-5B83-5E46-9897-EAAE2C9B0F95}" destId="{A3A1D7A0-3BBF-F948-A227-F6888E46484E}" srcOrd="0" destOrd="0" presId="urn:microsoft.com/office/officeart/2005/8/layout/hProcess9"/>
    <dgm:cxn modelId="{B5F31F2E-9162-0242-8308-AC11B97EDE3E}" type="presParOf" srcId="{B6B36760-C464-4B46-AC4A-2975DE84AEBA}" destId="{68A1AF26-1B98-6940-95BD-77A67317B337}" srcOrd="0" destOrd="0" presId="urn:microsoft.com/office/officeart/2005/8/layout/hProcess9"/>
    <dgm:cxn modelId="{9B55CC7D-3D73-6C45-A4CE-7EE616A157EF}" type="presParOf" srcId="{B6B36760-C464-4B46-AC4A-2975DE84AEBA}" destId="{AF078824-8D08-4D43-B1BB-93E0D1DFF311}" srcOrd="1" destOrd="0" presId="urn:microsoft.com/office/officeart/2005/8/layout/hProcess9"/>
    <dgm:cxn modelId="{8EB054D7-4629-A04E-8714-C4405E69010A}" type="presParOf" srcId="{AF078824-8D08-4D43-B1BB-93E0D1DFF311}" destId="{BAB0C294-F955-0F45-B0F4-9D722CFA4EEC}" srcOrd="0" destOrd="0" presId="urn:microsoft.com/office/officeart/2005/8/layout/hProcess9"/>
    <dgm:cxn modelId="{D92C0B53-D170-284B-9BF1-4966D69EDD9F}" type="presParOf" srcId="{AF078824-8D08-4D43-B1BB-93E0D1DFF311}" destId="{8D47D840-6AAA-D742-BF4C-B564E829C662}" srcOrd="1" destOrd="0" presId="urn:microsoft.com/office/officeart/2005/8/layout/hProcess9"/>
    <dgm:cxn modelId="{C841ED45-1E1C-B849-92B8-4E7997DCF204}" type="presParOf" srcId="{AF078824-8D08-4D43-B1BB-93E0D1DFF311}" destId="{6D83F8F9-6464-4748-BB2A-9A5E0E535764}" srcOrd="2" destOrd="0" presId="urn:microsoft.com/office/officeart/2005/8/layout/hProcess9"/>
    <dgm:cxn modelId="{42C34D66-C2C8-8840-BACB-7A4F8C0FE369}" type="presParOf" srcId="{AF078824-8D08-4D43-B1BB-93E0D1DFF311}" destId="{126F09F3-B5CD-7547-B86C-E8E6035081F0}" srcOrd="3" destOrd="0" presId="urn:microsoft.com/office/officeart/2005/8/layout/hProcess9"/>
    <dgm:cxn modelId="{62E72F2D-C78B-DE48-B656-C9D547F4034C}" type="presParOf" srcId="{AF078824-8D08-4D43-B1BB-93E0D1DFF311}" destId="{AE88DF55-E911-F048-A61D-C5333191AE88}" srcOrd="4" destOrd="0" presId="urn:microsoft.com/office/officeart/2005/8/layout/hProcess9"/>
    <dgm:cxn modelId="{CEE362AA-8F8C-A44D-BB94-92F03BAD41D1}" type="presParOf" srcId="{AF078824-8D08-4D43-B1BB-93E0D1DFF311}" destId="{2CE9F81B-6E86-C944-B58A-BCCA0435BCC8}" srcOrd="5" destOrd="0" presId="urn:microsoft.com/office/officeart/2005/8/layout/hProcess9"/>
    <dgm:cxn modelId="{B35EA01A-8D17-E540-88B3-581984505EB5}" type="presParOf" srcId="{AF078824-8D08-4D43-B1BB-93E0D1DFF311}" destId="{A3A1D7A0-3BBF-F948-A227-F6888E46484E}" srcOrd="6" destOrd="0" presId="urn:microsoft.com/office/officeart/2005/8/layout/hProcess9"/>
    <dgm:cxn modelId="{92389D4F-4A54-AF4D-887C-6ACB5C77CAC9}" type="presParOf" srcId="{AF078824-8D08-4D43-B1BB-93E0D1DFF311}" destId="{4A35641C-C347-694C-BBCD-3301BD9AD178}" srcOrd="7" destOrd="0" presId="urn:microsoft.com/office/officeart/2005/8/layout/hProcess9"/>
    <dgm:cxn modelId="{5DBD9EDC-B3B5-5845-97F8-657B42D42DE1}" type="presParOf" srcId="{AF078824-8D08-4D43-B1BB-93E0D1DFF311}" destId="{B625A75A-F2C4-8143-A7D6-A46A758239D6}" srcOrd="8" destOrd="0" presId="urn:microsoft.com/office/officeart/2005/8/layout/hProcess9"/>
    <dgm:cxn modelId="{944650D5-8B9A-2B48-B7A9-4367E9DDFC29}" type="presParOf" srcId="{AF078824-8D08-4D43-B1BB-93E0D1DFF311}" destId="{4450E59F-7E85-A149-868A-FC2582285AE9}" srcOrd="9" destOrd="0" presId="urn:microsoft.com/office/officeart/2005/8/layout/hProcess9"/>
    <dgm:cxn modelId="{C70CFCA2-5C78-4957-80F8-BA23E25FEA43}" type="presParOf" srcId="{AF078824-8D08-4D43-B1BB-93E0D1DFF311}" destId="{6853BA33-1BE3-4C8F-A339-B70A91437C42}" srcOrd="10" destOrd="0" presId="urn:microsoft.com/office/officeart/2005/8/layout/hProcess9"/>
    <dgm:cxn modelId="{6A2FD0F3-B7A6-444B-AD11-22A11D38B088}" type="presParOf" srcId="{AF078824-8D08-4D43-B1BB-93E0D1DFF311}" destId="{03375E6C-B357-4D0E-86DA-E1740330200F}" srcOrd="11" destOrd="0" presId="urn:microsoft.com/office/officeart/2005/8/layout/hProcess9"/>
    <dgm:cxn modelId="{DEBC8DE0-2410-6849-B518-C46F2C1DC724}" type="presParOf" srcId="{AF078824-8D08-4D43-B1BB-93E0D1DFF311}" destId="{3AC0B85F-64BC-4D4B-B768-F871DDECABA2}" srcOrd="12" destOrd="0" presId="urn:microsoft.com/office/officeart/2005/8/layout/hProcess9"/>
    <dgm:cxn modelId="{AD8EBC80-43EE-B14B-9DFD-AA65298EC2E3}" type="presParOf" srcId="{AF078824-8D08-4D43-B1BB-93E0D1DFF311}" destId="{7CFADDA5-5B06-574B-BC33-312148A11E16}" srcOrd="13" destOrd="0" presId="urn:microsoft.com/office/officeart/2005/8/layout/hProcess9"/>
    <dgm:cxn modelId="{9EE85C82-4151-824B-895A-346E74A9CC98}" type="presParOf" srcId="{AF078824-8D08-4D43-B1BB-93E0D1DFF311}" destId="{A46009F0-452E-BD43-BC4C-172D3A017170}"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AF26-1B98-6940-95BD-77A67317B337}">
      <dsp:nvSpPr>
        <dsp:cNvPr id="0" name=""/>
        <dsp:cNvSpPr/>
      </dsp:nvSpPr>
      <dsp:spPr>
        <a:xfrm>
          <a:off x="401727" y="0"/>
          <a:ext cx="9149203" cy="5535725"/>
        </a:xfrm>
        <a:prstGeom prst="rightArrow">
          <a:avLst/>
        </a:prstGeom>
        <a:solidFill>
          <a:schemeClr val="accent1">
            <a:tint val="40000"/>
            <a:hueOff val="0"/>
            <a:satOff val="0"/>
            <a:lumOff val="0"/>
            <a:alphaOff val="0"/>
          </a:schemeClr>
        </a:solidFill>
        <a:ln>
          <a:noFill/>
        </a:ln>
        <a:effectLst>
          <a:innerShdw blurRad="25400" dist="12700" dir="13500000">
            <a:srgbClr val="000000">
              <a:alpha val="45000"/>
            </a:srgbClr>
          </a:innerShdw>
        </a:effectLst>
      </dsp:spPr>
      <dsp:style>
        <a:lnRef idx="0">
          <a:scrgbClr r="0" g="0" b="0"/>
        </a:lnRef>
        <a:fillRef idx="1">
          <a:scrgbClr r="0" g="0" b="0"/>
        </a:fillRef>
        <a:effectRef idx="2">
          <a:scrgbClr r="0" g="0" b="0"/>
        </a:effectRef>
        <a:fontRef idx="minor"/>
      </dsp:style>
    </dsp:sp>
    <dsp:sp modelId="{BAB0C294-F955-0F45-B0F4-9D722CFA4EEC}">
      <dsp:nvSpPr>
        <dsp:cNvPr id="0" name=""/>
        <dsp:cNvSpPr/>
      </dsp:nvSpPr>
      <dsp:spPr>
        <a:xfrm>
          <a:off x="4868" y="1660717"/>
          <a:ext cx="1086549" cy="2214290"/>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Import Data Sets</a:t>
          </a:r>
        </a:p>
      </dsp:txBody>
      <dsp:txXfrm>
        <a:off x="57909" y="1713758"/>
        <a:ext cx="980467" cy="2108208"/>
      </dsp:txXfrm>
    </dsp:sp>
    <dsp:sp modelId="{6D83F8F9-6464-4748-BB2A-9A5E0E535764}">
      <dsp:nvSpPr>
        <dsp:cNvPr id="0" name=""/>
        <dsp:cNvSpPr/>
      </dsp:nvSpPr>
      <dsp:spPr>
        <a:xfrm>
          <a:off x="1272509" y="1660717"/>
          <a:ext cx="1086549" cy="2214290"/>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Explore Structure</a:t>
          </a:r>
        </a:p>
      </dsp:txBody>
      <dsp:txXfrm>
        <a:off x="1325550" y="1713758"/>
        <a:ext cx="980467" cy="2108208"/>
      </dsp:txXfrm>
    </dsp:sp>
    <dsp:sp modelId="{AE88DF55-E911-F048-A61D-C5333191AE88}">
      <dsp:nvSpPr>
        <dsp:cNvPr id="0" name=""/>
        <dsp:cNvSpPr/>
      </dsp:nvSpPr>
      <dsp:spPr>
        <a:xfrm>
          <a:off x="2540150" y="1660717"/>
          <a:ext cx="1086549" cy="2214290"/>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Delete Unused Columns and Rows</a:t>
          </a:r>
        </a:p>
      </dsp:txBody>
      <dsp:txXfrm>
        <a:off x="2593191" y="1713758"/>
        <a:ext cx="980467" cy="2108208"/>
      </dsp:txXfrm>
    </dsp:sp>
    <dsp:sp modelId="{A3A1D7A0-3BBF-F948-A227-F6888E46484E}">
      <dsp:nvSpPr>
        <dsp:cNvPr id="0" name=""/>
        <dsp:cNvSpPr/>
      </dsp:nvSpPr>
      <dsp:spPr>
        <a:xfrm>
          <a:off x="3807792" y="1660717"/>
          <a:ext cx="1086549" cy="2214290"/>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Change Column Names</a:t>
          </a:r>
        </a:p>
      </dsp:txBody>
      <dsp:txXfrm>
        <a:off x="3860833" y="1713758"/>
        <a:ext cx="980467" cy="2108208"/>
      </dsp:txXfrm>
    </dsp:sp>
    <dsp:sp modelId="{B625A75A-F2C4-8143-A7D6-A46A758239D6}">
      <dsp:nvSpPr>
        <dsp:cNvPr id="0" name=""/>
        <dsp:cNvSpPr/>
      </dsp:nvSpPr>
      <dsp:spPr>
        <a:xfrm>
          <a:off x="5075433" y="1660717"/>
          <a:ext cx="1086549" cy="2214290"/>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Merge Multiple Tables Together</a:t>
          </a:r>
        </a:p>
      </dsp:txBody>
      <dsp:txXfrm>
        <a:off x="5128474" y="1713758"/>
        <a:ext cx="980467" cy="2108208"/>
      </dsp:txXfrm>
    </dsp:sp>
    <dsp:sp modelId="{6853BA33-1BE3-4C8F-A339-B70A91437C42}">
      <dsp:nvSpPr>
        <dsp:cNvPr id="0" name=""/>
        <dsp:cNvSpPr/>
      </dsp:nvSpPr>
      <dsp:spPr>
        <a:xfrm>
          <a:off x="6343075" y="1660717"/>
          <a:ext cx="1086549" cy="2214290"/>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Table of Eligible Players</a:t>
          </a:r>
        </a:p>
      </dsp:txBody>
      <dsp:txXfrm>
        <a:off x="6396116" y="1713758"/>
        <a:ext cx="980467" cy="2108208"/>
      </dsp:txXfrm>
    </dsp:sp>
    <dsp:sp modelId="{3AC0B85F-64BC-4D4B-B768-F871DDECABA2}">
      <dsp:nvSpPr>
        <dsp:cNvPr id="0" name=""/>
        <dsp:cNvSpPr/>
      </dsp:nvSpPr>
      <dsp:spPr>
        <a:xfrm>
          <a:off x="7610716" y="1660717"/>
          <a:ext cx="1086549" cy="2214290"/>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Split Table into pitcher and Nonpitcher</a:t>
          </a:r>
        </a:p>
      </dsp:txBody>
      <dsp:txXfrm>
        <a:off x="7663757" y="1713758"/>
        <a:ext cx="980467" cy="2108208"/>
      </dsp:txXfrm>
    </dsp:sp>
    <dsp:sp modelId="{A46009F0-452E-BD43-BC4C-172D3A017170}">
      <dsp:nvSpPr>
        <dsp:cNvPr id="0" name=""/>
        <dsp:cNvSpPr/>
      </dsp:nvSpPr>
      <dsp:spPr>
        <a:xfrm>
          <a:off x="8878358" y="1660717"/>
          <a:ext cx="1086549" cy="2214290"/>
        </a:xfrm>
        <a:prstGeom prst="round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Create new columns for further analysis</a:t>
          </a:r>
        </a:p>
      </dsp:txBody>
      <dsp:txXfrm>
        <a:off x="8931399" y="1713758"/>
        <a:ext cx="980467" cy="21082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7/3/2018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BB17-E024-4961-AD10-68125A684C27}"/>
              </a:ext>
            </a:extLst>
          </p:cNvPr>
          <p:cNvSpPr>
            <a:spLocks noGrp="1"/>
          </p:cNvSpPr>
          <p:nvPr>
            <p:ph type="ctrTitle"/>
          </p:nvPr>
        </p:nvSpPr>
        <p:spPr/>
        <p:txBody>
          <a:bodyPr>
            <a:normAutofit fontScale="90000"/>
          </a:bodyPr>
          <a:lstStyle/>
          <a:p>
            <a:r>
              <a:rPr lang="en-US" b="1" dirty="0"/>
              <a:t>Model to Predict Induction into the Baseball Hall of Fame</a:t>
            </a:r>
            <a:br>
              <a:rPr lang="en-US" b="1" dirty="0"/>
            </a:br>
            <a:endParaRPr lang="en-US" dirty="0"/>
          </a:p>
        </p:txBody>
      </p:sp>
      <p:sp>
        <p:nvSpPr>
          <p:cNvPr id="3" name="Subtitle 2">
            <a:extLst>
              <a:ext uri="{FF2B5EF4-FFF2-40B4-BE49-F238E27FC236}">
                <a16:creationId xmlns:a16="http://schemas.microsoft.com/office/drawing/2014/main" id="{D5C05D74-D2CE-4789-B607-AC4029C113B4}"/>
              </a:ext>
            </a:extLst>
          </p:cNvPr>
          <p:cNvSpPr>
            <a:spLocks noGrp="1"/>
          </p:cNvSpPr>
          <p:nvPr>
            <p:ph type="subTitle" idx="1"/>
          </p:nvPr>
        </p:nvSpPr>
        <p:spPr/>
        <p:txBody>
          <a:bodyPr/>
          <a:lstStyle/>
          <a:p>
            <a:r>
              <a:rPr lang="en-US" dirty="0"/>
              <a:t>Brian Hallberg</a:t>
            </a:r>
          </a:p>
          <a:p>
            <a:r>
              <a:rPr lang="en-US" dirty="0"/>
              <a:t>July 3, 2018</a:t>
            </a:r>
          </a:p>
        </p:txBody>
      </p:sp>
    </p:spTree>
    <p:extLst>
      <p:ext uri="{BB962C8B-B14F-4D97-AF65-F5344CB8AC3E}">
        <p14:creationId xmlns:p14="http://schemas.microsoft.com/office/powerpoint/2010/main" val="1956532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715F-A39F-4A32-B0EE-6CBB2186E849}"/>
              </a:ext>
            </a:extLst>
          </p:cNvPr>
          <p:cNvSpPr>
            <a:spLocks noGrp="1"/>
          </p:cNvSpPr>
          <p:nvPr>
            <p:ph type="title"/>
          </p:nvPr>
        </p:nvSpPr>
        <p:spPr>
          <a:xfrm>
            <a:off x="551691" y="76569"/>
            <a:ext cx="8534400" cy="1507067"/>
          </a:xfrm>
        </p:spPr>
        <p:txBody>
          <a:bodyPr/>
          <a:lstStyle/>
          <a:p>
            <a:r>
              <a:rPr lang="en-US" dirty="0"/>
              <a:t>Conclusions</a:t>
            </a:r>
          </a:p>
        </p:txBody>
      </p:sp>
      <p:sp>
        <p:nvSpPr>
          <p:cNvPr id="3" name="Content Placeholder 2">
            <a:extLst>
              <a:ext uri="{FF2B5EF4-FFF2-40B4-BE49-F238E27FC236}">
                <a16:creationId xmlns:a16="http://schemas.microsoft.com/office/drawing/2014/main" id="{58583F47-FB75-4F76-AAEA-7C620D894D07}"/>
              </a:ext>
            </a:extLst>
          </p:cNvPr>
          <p:cNvSpPr>
            <a:spLocks noGrp="1"/>
          </p:cNvSpPr>
          <p:nvPr>
            <p:ph idx="1"/>
          </p:nvPr>
        </p:nvSpPr>
        <p:spPr>
          <a:xfrm>
            <a:off x="551691" y="1656522"/>
            <a:ext cx="9281422" cy="4770781"/>
          </a:xfrm>
        </p:spPr>
        <p:txBody>
          <a:bodyPr>
            <a:noAutofit/>
          </a:bodyPr>
          <a:lstStyle/>
          <a:p>
            <a:r>
              <a:rPr lang="en-US" sz="2400" dirty="0"/>
              <a:t>All-Star Game appearances alone is not a good predictor of Hall of Fame induction, but it is important to include with other indicators.</a:t>
            </a:r>
          </a:p>
          <a:p>
            <a:r>
              <a:rPr lang="en-US" sz="2400" dirty="0"/>
              <a:t>It is better to have one model for the pitchers and another for the non pitchers to be most effective.</a:t>
            </a:r>
          </a:p>
          <a:p>
            <a:r>
              <a:rPr lang="en-US" sz="2400" dirty="0"/>
              <a:t>It appears that many of the indicator statistics in the tables are correlated and makes the model more difficult to build.</a:t>
            </a:r>
          </a:p>
          <a:p>
            <a:r>
              <a:rPr lang="en-US" sz="2400" dirty="0"/>
              <a:t>The model for pitcher is more accurate at predicting hall of fame pitchers than the non pitcher model is at predicting hall of fame non pitchers.</a:t>
            </a:r>
          </a:p>
          <a:p>
            <a:r>
              <a:rPr lang="en-US" sz="2400" dirty="0"/>
              <a:t>Both models are better at predicting players that will not be inducted into the hall of fame.</a:t>
            </a:r>
          </a:p>
        </p:txBody>
      </p:sp>
    </p:spTree>
    <p:extLst>
      <p:ext uri="{BB962C8B-B14F-4D97-AF65-F5344CB8AC3E}">
        <p14:creationId xmlns:p14="http://schemas.microsoft.com/office/powerpoint/2010/main" val="3890107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715F-A39F-4A32-B0EE-6CBB2186E849}"/>
              </a:ext>
            </a:extLst>
          </p:cNvPr>
          <p:cNvSpPr>
            <a:spLocks noGrp="1"/>
          </p:cNvSpPr>
          <p:nvPr>
            <p:ph type="title"/>
          </p:nvPr>
        </p:nvSpPr>
        <p:spPr>
          <a:xfrm>
            <a:off x="551691" y="76569"/>
            <a:ext cx="8534400" cy="1507067"/>
          </a:xfrm>
        </p:spPr>
        <p:txBody>
          <a:bodyPr/>
          <a:lstStyle/>
          <a:p>
            <a:r>
              <a:rPr lang="en-US" dirty="0"/>
              <a:t>Recommendations</a:t>
            </a:r>
          </a:p>
        </p:txBody>
      </p:sp>
      <p:sp>
        <p:nvSpPr>
          <p:cNvPr id="3" name="Content Placeholder 2">
            <a:extLst>
              <a:ext uri="{FF2B5EF4-FFF2-40B4-BE49-F238E27FC236}">
                <a16:creationId xmlns:a16="http://schemas.microsoft.com/office/drawing/2014/main" id="{58583F47-FB75-4F76-AAEA-7C620D894D07}"/>
              </a:ext>
            </a:extLst>
          </p:cNvPr>
          <p:cNvSpPr>
            <a:spLocks noGrp="1"/>
          </p:cNvSpPr>
          <p:nvPr>
            <p:ph idx="1"/>
          </p:nvPr>
        </p:nvSpPr>
        <p:spPr>
          <a:xfrm>
            <a:off x="551691" y="1656522"/>
            <a:ext cx="9281422" cy="4770781"/>
          </a:xfrm>
        </p:spPr>
        <p:txBody>
          <a:bodyPr>
            <a:normAutofit/>
          </a:bodyPr>
          <a:lstStyle/>
          <a:p>
            <a:r>
              <a:rPr lang="en-US" dirty="0"/>
              <a:t>There is a data file with fielding statistics and its inclusion may help the model</a:t>
            </a:r>
          </a:p>
          <a:p>
            <a:r>
              <a:rPr lang="en-US" dirty="0"/>
              <a:t>Another factor that may impact the prediction, is time. It may be that the players should be looked at by decade or some other unit of time.  Players within the time, may be predictable, but not between the blocks of time. </a:t>
            </a:r>
          </a:p>
          <a:p>
            <a:r>
              <a:rPr lang="en-US" dirty="0"/>
              <a:t>Finally, it may also be worth looking at this from the standpoint of who should be on the ballot as a possible Hall of Fame player.  This model would be based on statistics and should keep top quality players on the ballot.  The voting may be based on data not in this data set.</a:t>
            </a:r>
          </a:p>
        </p:txBody>
      </p:sp>
    </p:spTree>
    <p:extLst>
      <p:ext uri="{BB962C8B-B14F-4D97-AF65-F5344CB8AC3E}">
        <p14:creationId xmlns:p14="http://schemas.microsoft.com/office/powerpoint/2010/main" val="238107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8157-97CA-4815-A5F1-9F88121E446D}"/>
              </a:ext>
            </a:extLst>
          </p:cNvPr>
          <p:cNvSpPr>
            <a:spLocks noGrp="1"/>
          </p:cNvSpPr>
          <p:nvPr>
            <p:ph type="title"/>
          </p:nvPr>
        </p:nvSpPr>
        <p:spPr>
          <a:xfrm>
            <a:off x="4722812" y="914400"/>
            <a:ext cx="6019800" cy="1143000"/>
          </a:xfrm>
        </p:spPr>
        <p:txBody>
          <a:bodyPr>
            <a:normAutofit/>
          </a:bodyPr>
          <a:lstStyle/>
          <a:p>
            <a:r>
              <a:rPr lang="en-US" sz="3600" dirty="0"/>
              <a:t>Introduction</a:t>
            </a:r>
          </a:p>
        </p:txBody>
      </p:sp>
      <p:pic>
        <p:nvPicPr>
          <p:cNvPr id="6" name="Picture Placeholder 5">
            <a:extLst>
              <a:ext uri="{FF2B5EF4-FFF2-40B4-BE49-F238E27FC236}">
                <a16:creationId xmlns:a16="http://schemas.microsoft.com/office/drawing/2014/main" id="{BBB0A029-C1D8-4186-9354-57F792124F02}"/>
              </a:ext>
            </a:extLst>
          </p:cNvPr>
          <p:cNvPicPr>
            <a:picLocks noGrp="1" noChangeAspect="1"/>
          </p:cNvPicPr>
          <p:nvPr>
            <p:ph type="pic" idx="1"/>
          </p:nvPr>
        </p:nvPicPr>
        <p:blipFill>
          <a:blip r:embed="rId2"/>
          <a:srcRect t="289" b="289"/>
          <a:stretch>
            <a:fillRect/>
          </a:stretch>
        </p:blipFill>
        <p:spPr/>
      </p:pic>
      <p:sp>
        <p:nvSpPr>
          <p:cNvPr id="4" name="Text Placeholder 3">
            <a:extLst>
              <a:ext uri="{FF2B5EF4-FFF2-40B4-BE49-F238E27FC236}">
                <a16:creationId xmlns:a16="http://schemas.microsoft.com/office/drawing/2014/main" id="{5B9D9751-BBE4-40A8-B96B-47BC6C68025D}"/>
              </a:ext>
            </a:extLst>
          </p:cNvPr>
          <p:cNvSpPr>
            <a:spLocks noGrp="1"/>
          </p:cNvSpPr>
          <p:nvPr>
            <p:ph type="body" sz="half" idx="2"/>
          </p:nvPr>
        </p:nvSpPr>
        <p:spPr>
          <a:xfrm>
            <a:off x="4721224" y="2175933"/>
            <a:ext cx="6021388" cy="3429737"/>
          </a:xfrm>
        </p:spPr>
        <p:txBody>
          <a:bodyPr>
            <a:noAutofit/>
          </a:bodyPr>
          <a:lstStyle/>
          <a:p>
            <a:r>
              <a:rPr lang="en-US" sz="2000" dirty="0"/>
              <a:t>Election to the Baseball Hall of Fame is the highest honor bestowed on any player.</a:t>
            </a:r>
          </a:p>
          <a:p>
            <a:endParaRPr lang="en-US" sz="2000" dirty="0"/>
          </a:p>
          <a:p>
            <a:r>
              <a:rPr lang="en-US" sz="2000" dirty="0"/>
              <a:t>- Made significant contribution to baseball</a:t>
            </a:r>
          </a:p>
          <a:p>
            <a:r>
              <a:rPr lang="en-US" sz="2000" dirty="0"/>
              <a:t>- Legendary Player</a:t>
            </a:r>
          </a:p>
          <a:p>
            <a:r>
              <a:rPr lang="en-US" sz="2000" dirty="0"/>
              <a:t>- Played at least 10 years in the major league</a:t>
            </a:r>
          </a:p>
          <a:p>
            <a:r>
              <a:rPr lang="en-US" sz="2000" dirty="0"/>
              <a:t>- Retired for at least 5 years</a:t>
            </a:r>
          </a:p>
          <a:p>
            <a:r>
              <a:rPr lang="en-US" sz="2000" dirty="0"/>
              <a:t>- Inducted within 10 years of retirement</a:t>
            </a:r>
          </a:p>
        </p:txBody>
      </p:sp>
    </p:spTree>
    <p:extLst>
      <p:ext uri="{BB962C8B-B14F-4D97-AF65-F5344CB8AC3E}">
        <p14:creationId xmlns:p14="http://schemas.microsoft.com/office/powerpoint/2010/main" val="134582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715F-A39F-4A32-B0EE-6CBB2186E849}"/>
              </a:ext>
            </a:extLst>
          </p:cNvPr>
          <p:cNvSpPr>
            <a:spLocks noGrp="1"/>
          </p:cNvSpPr>
          <p:nvPr>
            <p:ph type="title"/>
          </p:nvPr>
        </p:nvSpPr>
        <p:spPr>
          <a:xfrm>
            <a:off x="551691" y="76569"/>
            <a:ext cx="8534400" cy="1507067"/>
          </a:xfrm>
        </p:spPr>
        <p:txBody>
          <a:bodyPr/>
          <a:lstStyle/>
          <a:p>
            <a:r>
              <a:rPr lang="en-US" dirty="0"/>
              <a:t>The Data</a:t>
            </a:r>
          </a:p>
        </p:txBody>
      </p:sp>
      <p:sp>
        <p:nvSpPr>
          <p:cNvPr id="3" name="Content Placeholder 2">
            <a:extLst>
              <a:ext uri="{FF2B5EF4-FFF2-40B4-BE49-F238E27FC236}">
                <a16:creationId xmlns:a16="http://schemas.microsoft.com/office/drawing/2014/main" id="{58583F47-FB75-4F76-AAEA-7C620D894D07}"/>
              </a:ext>
            </a:extLst>
          </p:cNvPr>
          <p:cNvSpPr>
            <a:spLocks noGrp="1"/>
          </p:cNvSpPr>
          <p:nvPr>
            <p:ph idx="1"/>
          </p:nvPr>
        </p:nvSpPr>
        <p:spPr>
          <a:xfrm>
            <a:off x="551691" y="1656522"/>
            <a:ext cx="9281422" cy="4770781"/>
          </a:xfrm>
        </p:spPr>
        <p:txBody>
          <a:bodyPr>
            <a:normAutofit fontScale="92500" lnSpcReduction="20000"/>
          </a:bodyPr>
          <a:lstStyle/>
          <a:p>
            <a:pPr marL="0" indent="0">
              <a:buNone/>
            </a:pPr>
            <a:r>
              <a:rPr lang="en-US" dirty="0"/>
              <a:t>This project makes use of a data set called the History of Baseball</a:t>
            </a:r>
          </a:p>
          <a:p>
            <a:endParaRPr lang="en-US" dirty="0"/>
          </a:p>
          <a:p>
            <a:r>
              <a:rPr lang="en-US" dirty="0"/>
              <a:t>Covering the period from 1871 to 2015</a:t>
            </a:r>
          </a:p>
          <a:p>
            <a:r>
              <a:rPr lang="en-US" dirty="0"/>
              <a:t>All-Star Game and Hall of Fame selections</a:t>
            </a:r>
          </a:p>
          <a:p>
            <a:r>
              <a:rPr lang="en-US" dirty="0"/>
              <a:t>Yearly statistics on over 18,000 players</a:t>
            </a:r>
          </a:p>
          <a:p>
            <a:r>
              <a:rPr lang="en-US" dirty="0"/>
              <a:t>Following tables used:</a:t>
            </a:r>
          </a:p>
          <a:p>
            <a:pPr lvl="1"/>
            <a:r>
              <a:rPr lang="en-US" dirty="0"/>
              <a:t>Player</a:t>
            </a:r>
          </a:p>
          <a:p>
            <a:pPr lvl="1"/>
            <a:r>
              <a:rPr lang="en-US" dirty="0"/>
              <a:t>All Star</a:t>
            </a:r>
          </a:p>
          <a:p>
            <a:pPr lvl="1"/>
            <a:r>
              <a:rPr lang="en-US" dirty="0"/>
              <a:t>Hall of Fame</a:t>
            </a:r>
          </a:p>
          <a:p>
            <a:pPr lvl="1"/>
            <a:r>
              <a:rPr lang="en-US" dirty="0"/>
              <a:t>Pitching</a:t>
            </a:r>
          </a:p>
          <a:p>
            <a:pPr lvl="1"/>
            <a:r>
              <a:rPr lang="en-US" dirty="0"/>
              <a:t>Batting</a:t>
            </a:r>
          </a:p>
          <a:p>
            <a:r>
              <a:rPr lang="en-US" dirty="0"/>
              <a:t>Data available from Kaggle Repository</a:t>
            </a:r>
          </a:p>
          <a:p>
            <a:pPr marL="457200" lvl="1" indent="0">
              <a:buNone/>
            </a:pPr>
            <a:r>
              <a:rPr lang="en-US" dirty="0"/>
              <a:t> http://www.kaggle.com/seanlahman/the-history-of-baseball</a:t>
            </a:r>
          </a:p>
          <a:p>
            <a:endParaRPr lang="en-US" dirty="0"/>
          </a:p>
        </p:txBody>
      </p:sp>
    </p:spTree>
    <p:extLst>
      <p:ext uri="{BB962C8B-B14F-4D97-AF65-F5344CB8AC3E}">
        <p14:creationId xmlns:p14="http://schemas.microsoft.com/office/powerpoint/2010/main" val="173977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715F-A39F-4A32-B0EE-6CBB2186E849}"/>
              </a:ext>
            </a:extLst>
          </p:cNvPr>
          <p:cNvSpPr>
            <a:spLocks noGrp="1"/>
          </p:cNvSpPr>
          <p:nvPr>
            <p:ph type="title"/>
          </p:nvPr>
        </p:nvSpPr>
        <p:spPr>
          <a:xfrm>
            <a:off x="551691" y="76569"/>
            <a:ext cx="8534400" cy="1507067"/>
          </a:xfrm>
        </p:spPr>
        <p:txBody>
          <a:bodyPr/>
          <a:lstStyle/>
          <a:p>
            <a:r>
              <a:rPr lang="en-US" dirty="0"/>
              <a:t>Data Wrangling</a:t>
            </a:r>
          </a:p>
        </p:txBody>
      </p:sp>
      <p:graphicFrame>
        <p:nvGraphicFramePr>
          <p:cNvPr id="5" name="Content Placeholder 4">
            <a:extLst>
              <a:ext uri="{FF2B5EF4-FFF2-40B4-BE49-F238E27FC236}">
                <a16:creationId xmlns:a16="http://schemas.microsoft.com/office/drawing/2014/main" id="{638EE4EB-B4DD-4F4D-9B42-D79F3CB65C79}"/>
              </a:ext>
            </a:extLst>
          </p:cNvPr>
          <p:cNvGraphicFramePr>
            <a:graphicFrameLocks noGrp="1"/>
          </p:cNvGraphicFramePr>
          <p:nvPr>
            <p:ph idx="1"/>
            <p:extLst>
              <p:ext uri="{D42A27DB-BD31-4B8C-83A1-F6EECF244321}">
                <p14:modId xmlns:p14="http://schemas.microsoft.com/office/powerpoint/2010/main" val="1546621297"/>
              </p:ext>
            </p:extLst>
          </p:nvPr>
        </p:nvGraphicFramePr>
        <p:xfrm>
          <a:off x="552450" y="1245705"/>
          <a:ext cx="9969776" cy="5535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89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0715F-A39F-4A32-B0EE-6CBB2186E849}"/>
              </a:ext>
            </a:extLst>
          </p:cNvPr>
          <p:cNvSpPr>
            <a:spLocks noGrp="1"/>
          </p:cNvSpPr>
          <p:nvPr>
            <p:ph type="title"/>
          </p:nvPr>
        </p:nvSpPr>
        <p:spPr>
          <a:xfrm>
            <a:off x="7532710" y="620722"/>
            <a:ext cx="3382941" cy="1142462"/>
          </a:xfrm>
        </p:spPr>
        <p:txBody>
          <a:bodyPr anchor="b">
            <a:noAutofit/>
          </a:bodyPr>
          <a:lstStyle/>
          <a:p>
            <a:pPr>
              <a:lnSpc>
                <a:spcPct val="90000"/>
              </a:lnSpc>
            </a:pPr>
            <a:r>
              <a:rPr lang="en-US" sz="2800" dirty="0">
                <a:solidFill>
                  <a:srgbClr val="FFFFFF"/>
                </a:solidFill>
              </a:rPr>
              <a:t>Is all Star Appearance Enough?</a:t>
            </a:r>
          </a:p>
        </p:txBody>
      </p:sp>
      <p:sp useBgFill="1">
        <p:nvSpPr>
          <p:cNvPr id="21"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C3771B-A338-4A80-B48E-2ECB560656A9}"/>
              </a:ext>
            </a:extLst>
          </p:cNvPr>
          <p:cNvPicPr>
            <a:picLocks noChangeAspect="1"/>
          </p:cNvPicPr>
          <p:nvPr/>
        </p:nvPicPr>
        <p:blipFill>
          <a:blip r:embed="rId2"/>
          <a:stretch>
            <a:fillRect/>
          </a:stretch>
        </p:blipFill>
        <p:spPr>
          <a:xfrm>
            <a:off x="1101217" y="1595787"/>
            <a:ext cx="5641063" cy="3336707"/>
          </a:xfrm>
          <a:prstGeom prst="rect">
            <a:avLst/>
          </a:prstGeom>
        </p:spPr>
      </p:pic>
      <p:sp>
        <p:nvSpPr>
          <p:cNvPr id="3" name="Content Placeholder 2">
            <a:extLst>
              <a:ext uri="{FF2B5EF4-FFF2-40B4-BE49-F238E27FC236}">
                <a16:creationId xmlns:a16="http://schemas.microsoft.com/office/drawing/2014/main" id="{58583F47-FB75-4F76-AAEA-7C620D894D07}"/>
              </a:ext>
            </a:extLst>
          </p:cNvPr>
          <p:cNvSpPr>
            <a:spLocks noGrp="1"/>
          </p:cNvSpPr>
          <p:nvPr>
            <p:ph idx="1"/>
          </p:nvPr>
        </p:nvSpPr>
        <p:spPr>
          <a:xfrm>
            <a:off x="7532710" y="1822449"/>
            <a:ext cx="3479419" cy="2922591"/>
          </a:xfrm>
        </p:spPr>
        <p:txBody>
          <a:bodyPr anchor="t">
            <a:normAutofit/>
          </a:bodyPr>
          <a:lstStyle/>
          <a:p>
            <a:pPr marL="0" indent="0">
              <a:buNone/>
            </a:pPr>
            <a:r>
              <a:rPr lang="en-US" sz="1600" dirty="0">
                <a:solidFill>
                  <a:srgbClr val="0F496F"/>
                </a:solidFill>
              </a:rPr>
              <a:t> </a:t>
            </a:r>
          </a:p>
          <a:p>
            <a:r>
              <a:rPr lang="en-US" sz="1600" dirty="0">
                <a:solidFill>
                  <a:srgbClr val="0F496F"/>
                </a:solidFill>
              </a:rPr>
              <a:t>Y are inducted in the Hall of Fame</a:t>
            </a:r>
          </a:p>
          <a:p>
            <a:r>
              <a:rPr lang="en-US" sz="1600" dirty="0">
                <a:solidFill>
                  <a:srgbClr val="0F496F"/>
                </a:solidFill>
              </a:rPr>
              <a:t>More game appearances may be an indicator but it does not appear to be a guarantee</a:t>
            </a:r>
          </a:p>
          <a:p>
            <a:r>
              <a:rPr lang="en-US" sz="1600" dirty="0">
                <a:solidFill>
                  <a:srgbClr val="0F496F"/>
                </a:solidFill>
              </a:rPr>
              <a:t>Some hall of fame players did not play in even one game so it is not required either.</a:t>
            </a:r>
          </a:p>
        </p:txBody>
      </p:sp>
      <p:grpSp>
        <p:nvGrpSpPr>
          <p:cNvPr id="22" name="Group 12">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824261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715F-A39F-4A32-B0EE-6CBB2186E849}"/>
              </a:ext>
            </a:extLst>
          </p:cNvPr>
          <p:cNvSpPr>
            <a:spLocks noGrp="1"/>
          </p:cNvSpPr>
          <p:nvPr>
            <p:ph type="title"/>
          </p:nvPr>
        </p:nvSpPr>
        <p:spPr>
          <a:xfrm>
            <a:off x="551691" y="76569"/>
            <a:ext cx="8534400" cy="1507067"/>
          </a:xfrm>
        </p:spPr>
        <p:txBody>
          <a:bodyPr/>
          <a:lstStyle/>
          <a:p>
            <a:r>
              <a:rPr lang="en-US" dirty="0"/>
              <a:t>Preliminary Exploration</a:t>
            </a:r>
          </a:p>
        </p:txBody>
      </p:sp>
      <p:sp>
        <p:nvSpPr>
          <p:cNvPr id="3" name="Content Placeholder 2">
            <a:extLst>
              <a:ext uri="{FF2B5EF4-FFF2-40B4-BE49-F238E27FC236}">
                <a16:creationId xmlns:a16="http://schemas.microsoft.com/office/drawing/2014/main" id="{58583F47-FB75-4F76-AAEA-7C620D894D07}"/>
              </a:ext>
            </a:extLst>
          </p:cNvPr>
          <p:cNvSpPr>
            <a:spLocks noGrp="1"/>
          </p:cNvSpPr>
          <p:nvPr>
            <p:ph idx="1"/>
          </p:nvPr>
        </p:nvSpPr>
        <p:spPr>
          <a:xfrm>
            <a:off x="551690" y="1656522"/>
            <a:ext cx="9678987" cy="4770781"/>
          </a:xfrm>
        </p:spPr>
        <p:txBody>
          <a:bodyPr>
            <a:normAutofit/>
          </a:bodyPr>
          <a:lstStyle/>
          <a:p>
            <a:r>
              <a:rPr lang="en-US" dirty="0"/>
              <a:t>Data Set of players include 18,846 individuals</a:t>
            </a:r>
          </a:p>
          <a:p>
            <a:r>
              <a:rPr lang="en-US" dirty="0"/>
              <a:t>From that group, there are 2385 with data and eligible for the Hall of Fame</a:t>
            </a:r>
          </a:p>
          <a:p>
            <a:r>
              <a:rPr lang="en-US" dirty="0"/>
              <a:t>From that group, there are 211 identified as being in the Hall of Fame</a:t>
            </a:r>
          </a:p>
          <a:p>
            <a:r>
              <a:rPr lang="en-US" dirty="0"/>
              <a:t>So as a baseline 9% of those eligible have been inducted</a:t>
            </a:r>
          </a:p>
          <a:p>
            <a:endParaRPr lang="en-US" dirty="0"/>
          </a:p>
        </p:txBody>
      </p:sp>
    </p:spTree>
    <p:extLst>
      <p:ext uri="{BB962C8B-B14F-4D97-AF65-F5344CB8AC3E}">
        <p14:creationId xmlns:p14="http://schemas.microsoft.com/office/powerpoint/2010/main" val="34946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715F-A39F-4A32-B0EE-6CBB2186E849}"/>
              </a:ext>
            </a:extLst>
          </p:cNvPr>
          <p:cNvSpPr>
            <a:spLocks noGrp="1"/>
          </p:cNvSpPr>
          <p:nvPr>
            <p:ph type="title"/>
          </p:nvPr>
        </p:nvSpPr>
        <p:spPr>
          <a:xfrm>
            <a:off x="551691" y="76569"/>
            <a:ext cx="8534400" cy="1507067"/>
          </a:xfrm>
        </p:spPr>
        <p:txBody>
          <a:bodyPr/>
          <a:lstStyle/>
          <a:p>
            <a:r>
              <a:rPr lang="en-US" dirty="0"/>
              <a:t>Developing the Model</a:t>
            </a:r>
          </a:p>
        </p:txBody>
      </p:sp>
      <p:sp>
        <p:nvSpPr>
          <p:cNvPr id="3" name="Content Placeholder 2">
            <a:extLst>
              <a:ext uri="{FF2B5EF4-FFF2-40B4-BE49-F238E27FC236}">
                <a16:creationId xmlns:a16="http://schemas.microsoft.com/office/drawing/2014/main" id="{58583F47-FB75-4F76-AAEA-7C620D894D07}"/>
              </a:ext>
            </a:extLst>
          </p:cNvPr>
          <p:cNvSpPr>
            <a:spLocks noGrp="1"/>
          </p:cNvSpPr>
          <p:nvPr>
            <p:ph idx="1"/>
          </p:nvPr>
        </p:nvSpPr>
        <p:spPr>
          <a:xfrm>
            <a:off x="551691" y="1656522"/>
            <a:ext cx="9281422" cy="4770781"/>
          </a:xfrm>
        </p:spPr>
        <p:txBody>
          <a:bodyPr>
            <a:normAutofit/>
          </a:bodyPr>
          <a:lstStyle/>
          <a:p>
            <a:r>
              <a:rPr lang="en-US" dirty="0"/>
              <a:t>The dependent variable </a:t>
            </a:r>
            <a:r>
              <a:rPr lang="en-US" i="1" dirty="0"/>
              <a:t>Induction </a:t>
            </a:r>
            <a:r>
              <a:rPr lang="en-US" dirty="0"/>
              <a:t>is a binary event (either in the hall of fame or not)</a:t>
            </a:r>
          </a:p>
          <a:p>
            <a:r>
              <a:rPr lang="en-US" dirty="0"/>
              <a:t>This directed a Logistic Regression for the model</a:t>
            </a:r>
          </a:p>
          <a:p>
            <a:r>
              <a:rPr lang="en-US" dirty="0"/>
              <a:t>After working a number of possible predictors the best model uses</a:t>
            </a:r>
          </a:p>
          <a:p>
            <a:pPr lvl="1"/>
            <a:r>
              <a:rPr lang="en-US" dirty="0"/>
              <a:t>All Star Appearances</a:t>
            </a:r>
          </a:p>
          <a:p>
            <a:pPr lvl="1"/>
            <a:r>
              <a:rPr lang="en-US" dirty="0"/>
              <a:t>Career Home Runs</a:t>
            </a:r>
          </a:p>
          <a:p>
            <a:pPr lvl="1"/>
            <a:r>
              <a:rPr lang="en-US" dirty="0"/>
              <a:t>Career Runs Batted In</a:t>
            </a:r>
          </a:p>
          <a:p>
            <a:pPr lvl="1"/>
            <a:r>
              <a:rPr lang="en-US" dirty="0"/>
              <a:t>Career Runs Scored</a:t>
            </a:r>
          </a:p>
          <a:p>
            <a:pPr lvl="1"/>
            <a:r>
              <a:rPr lang="en-US" dirty="0"/>
              <a:t>Career Batting Average</a:t>
            </a:r>
          </a:p>
          <a:p>
            <a:pPr lvl="1"/>
            <a:r>
              <a:rPr lang="en-US" dirty="0"/>
              <a:t>Career Wins for Pitcher</a:t>
            </a:r>
          </a:p>
          <a:p>
            <a:pPr lvl="1"/>
            <a:r>
              <a:rPr lang="en-US" dirty="0"/>
              <a:t> Career Earned Runs allowed</a:t>
            </a:r>
          </a:p>
          <a:p>
            <a:pPr marL="0" indent="0">
              <a:buNone/>
            </a:pPr>
            <a:endParaRPr lang="en-US" dirty="0"/>
          </a:p>
        </p:txBody>
      </p:sp>
    </p:spTree>
    <p:extLst>
      <p:ext uri="{BB962C8B-B14F-4D97-AF65-F5344CB8AC3E}">
        <p14:creationId xmlns:p14="http://schemas.microsoft.com/office/powerpoint/2010/main" val="167131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715F-A39F-4A32-B0EE-6CBB2186E849}"/>
              </a:ext>
            </a:extLst>
          </p:cNvPr>
          <p:cNvSpPr>
            <a:spLocks noGrp="1"/>
          </p:cNvSpPr>
          <p:nvPr>
            <p:ph type="title"/>
          </p:nvPr>
        </p:nvSpPr>
        <p:spPr>
          <a:xfrm>
            <a:off x="551691" y="76569"/>
            <a:ext cx="8534400" cy="1507067"/>
          </a:xfrm>
        </p:spPr>
        <p:txBody>
          <a:bodyPr/>
          <a:lstStyle/>
          <a:p>
            <a:r>
              <a:rPr lang="en-US" dirty="0"/>
              <a:t>The Model Performance</a:t>
            </a:r>
          </a:p>
        </p:txBody>
      </p:sp>
      <p:sp>
        <p:nvSpPr>
          <p:cNvPr id="3" name="Content Placeholder 2">
            <a:extLst>
              <a:ext uri="{FF2B5EF4-FFF2-40B4-BE49-F238E27FC236}">
                <a16:creationId xmlns:a16="http://schemas.microsoft.com/office/drawing/2014/main" id="{58583F47-FB75-4F76-AAEA-7C620D894D07}"/>
              </a:ext>
            </a:extLst>
          </p:cNvPr>
          <p:cNvSpPr>
            <a:spLocks noGrp="1"/>
          </p:cNvSpPr>
          <p:nvPr>
            <p:ph idx="1"/>
          </p:nvPr>
        </p:nvSpPr>
        <p:spPr>
          <a:xfrm>
            <a:off x="551691" y="1656522"/>
            <a:ext cx="9281422" cy="4770781"/>
          </a:xfrm>
        </p:spPr>
        <p:txBody>
          <a:bodyPr>
            <a:normAutofit lnSpcReduction="10000"/>
          </a:bodyPr>
          <a:lstStyle/>
          <a:p>
            <a:r>
              <a:rPr lang="en-US" dirty="0"/>
              <a:t>Using just All Star Appearances and all players</a:t>
            </a:r>
          </a:p>
          <a:p>
            <a:pPr lvl="1"/>
            <a:r>
              <a:rPr lang="en-US" dirty="0"/>
              <a:t>Accuracy – 92%</a:t>
            </a:r>
          </a:p>
          <a:p>
            <a:pPr lvl="1"/>
            <a:r>
              <a:rPr lang="en-US" dirty="0"/>
              <a:t>Only predicted 15% of actual hall of fame players</a:t>
            </a:r>
          </a:p>
          <a:p>
            <a:r>
              <a:rPr lang="en-US" dirty="0"/>
              <a:t>Using all players and all predictor variables</a:t>
            </a:r>
          </a:p>
          <a:p>
            <a:pPr lvl="1"/>
            <a:r>
              <a:rPr lang="en-US" dirty="0"/>
              <a:t>Accuracy – 92%</a:t>
            </a:r>
          </a:p>
          <a:p>
            <a:pPr lvl="1"/>
            <a:r>
              <a:rPr lang="en-US" dirty="0"/>
              <a:t>Predicted 16% of actual hall of fame players</a:t>
            </a:r>
          </a:p>
          <a:p>
            <a:r>
              <a:rPr lang="en-US" dirty="0"/>
              <a:t>Split of just Non Pitchers</a:t>
            </a:r>
          </a:p>
          <a:p>
            <a:pPr lvl="1"/>
            <a:r>
              <a:rPr lang="en-US" dirty="0"/>
              <a:t>Accuracy – 94%</a:t>
            </a:r>
          </a:p>
          <a:p>
            <a:pPr lvl="1"/>
            <a:r>
              <a:rPr lang="en-US" dirty="0"/>
              <a:t>Predicted 44% of actual hall of fame non pitchers</a:t>
            </a:r>
          </a:p>
          <a:p>
            <a:r>
              <a:rPr lang="en-US" dirty="0"/>
              <a:t>Split of just Pitchers</a:t>
            </a:r>
          </a:p>
          <a:p>
            <a:pPr lvl="1"/>
            <a:r>
              <a:rPr lang="en-US" dirty="0"/>
              <a:t>Accuracy – 97%</a:t>
            </a:r>
          </a:p>
          <a:p>
            <a:pPr lvl="1"/>
            <a:r>
              <a:rPr lang="en-US" dirty="0"/>
              <a:t>Predicted 75% of actual hall of fame pitchers</a:t>
            </a:r>
          </a:p>
        </p:txBody>
      </p:sp>
    </p:spTree>
    <p:extLst>
      <p:ext uri="{BB962C8B-B14F-4D97-AF65-F5344CB8AC3E}">
        <p14:creationId xmlns:p14="http://schemas.microsoft.com/office/powerpoint/2010/main" val="577116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715F-A39F-4A32-B0EE-6CBB2186E849}"/>
              </a:ext>
            </a:extLst>
          </p:cNvPr>
          <p:cNvSpPr>
            <a:spLocks noGrp="1"/>
          </p:cNvSpPr>
          <p:nvPr>
            <p:ph type="title"/>
          </p:nvPr>
        </p:nvSpPr>
        <p:spPr>
          <a:xfrm>
            <a:off x="551690" y="76569"/>
            <a:ext cx="9785005" cy="1507067"/>
          </a:xfrm>
        </p:spPr>
        <p:txBody>
          <a:bodyPr/>
          <a:lstStyle/>
          <a:p>
            <a:r>
              <a:rPr lang="en-US" dirty="0"/>
              <a:t>The Model Performance on New data</a:t>
            </a:r>
          </a:p>
        </p:txBody>
      </p:sp>
      <p:sp>
        <p:nvSpPr>
          <p:cNvPr id="3" name="Content Placeholder 2">
            <a:extLst>
              <a:ext uri="{FF2B5EF4-FFF2-40B4-BE49-F238E27FC236}">
                <a16:creationId xmlns:a16="http://schemas.microsoft.com/office/drawing/2014/main" id="{58583F47-FB75-4F76-AAEA-7C620D894D07}"/>
              </a:ext>
            </a:extLst>
          </p:cNvPr>
          <p:cNvSpPr>
            <a:spLocks noGrp="1"/>
          </p:cNvSpPr>
          <p:nvPr>
            <p:ph idx="1"/>
          </p:nvPr>
        </p:nvSpPr>
        <p:spPr>
          <a:xfrm>
            <a:off x="551689" y="1229139"/>
            <a:ext cx="4879250" cy="4946373"/>
          </a:xfrm>
        </p:spPr>
        <p:txBody>
          <a:bodyPr>
            <a:normAutofit/>
          </a:bodyPr>
          <a:lstStyle/>
          <a:p>
            <a:r>
              <a:rPr lang="en-US" dirty="0"/>
              <a:t>Using data from the initial players another table was built from those players not currently eligible for the hall of fame.</a:t>
            </a:r>
          </a:p>
          <a:p>
            <a:pPr lvl="1"/>
            <a:r>
              <a:rPr lang="en-US" dirty="0"/>
              <a:t>Still active players</a:t>
            </a:r>
          </a:p>
          <a:p>
            <a:pPr lvl="1"/>
            <a:r>
              <a:rPr lang="en-US" dirty="0"/>
              <a:t>Not elected yet, but still within 10 years of retirement so eligible</a:t>
            </a:r>
          </a:p>
          <a:p>
            <a:r>
              <a:rPr lang="en-US" dirty="0"/>
              <a:t>By model those identified as future hall of fame inductees</a:t>
            </a:r>
          </a:p>
          <a:p>
            <a:pPr marL="0" indent="0">
              <a:buNone/>
            </a:pPr>
            <a:r>
              <a:rPr lang="en-US" dirty="0"/>
              <a:t>* Indicate already elected since 2015</a:t>
            </a:r>
          </a:p>
        </p:txBody>
      </p:sp>
      <p:sp>
        <p:nvSpPr>
          <p:cNvPr id="4" name="Content Placeholder 2">
            <a:extLst>
              <a:ext uri="{FF2B5EF4-FFF2-40B4-BE49-F238E27FC236}">
                <a16:creationId xmlns:a16="http://schemas.microsoft.com/office/drawing/2014/main" id="{BEF2A285-85D1-4390-A535-099247107323}"/>
              </a:ext>
            </a:extLst>
          </p:cNvPr>
          <p:cNvSpPr txBox="1">
            <a:spLocks/>
          </p:cNvSpPr>
          <p:nvPr/>
        </p:nvSpPr>
        <p:spPr>
          <a:xfrm>
            <a:off x="5430939" y="1229141"/>
            <a:ext cx="2280717" cy="375367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1400" dirty="0"/>
              <a:t>Pitchers</a:t>
            </a:r>
          </a:p>
          <a:p>
            <a:pPr lvl="1"/>
            <a:r>
              <a:rPr lang="en-US" sz="1400" dirty="0"/>
              <a:t>Roger Clemens</a:t>
            </a:r>
          </a:p>
          <a:p>
            <a:pPr lvl="1"/>
            <a:r>
              <a:rPr lang="en-US" sz="1400" dirty="0"/>
              <a:t>Tom Glavine	</a:t>
            </a:r>
          </a:p>
          <a:p>
            <a:pPr lvl="1"/>
            <a:r>
              <a:rPr lang="en-US" sz="1400" dirty="0"/>
              <a:t>Roy Halladay</a:t>
            </a:r>
          </a:p>
          <a:p>
            <a:pPr lvl="1"/>
            <a:r>
              <a:rPr lang="en-US" sz="1400" dirty="0"/>
              <a:t>Randy Johnson</a:t>
            </a:r>
          </a:p>
          <a:p>
            <a:pPr lvl="1"/>
            <a:r>
              <a:rPr lang="en-US" sz="1400" dirty="0"/>
              <a:t>Greg Maddux</a:t>
            </a:r>
          </a:p>
          <a:p>
            <a:pPr lvl="1"/>
            <a:r>
              <a:rPr lang="en-US" sz="1400" dirty="0"/>
              <a:t>Pedro Martinez</a:t>
            </a:r>
          </a:p>
          <a:p>
            <a:pPr lvl="1"/>
            <a:r>
              <a:rPr lang="en-US" sz="1400" dirty="0"/>
              <a:t>Mike Mussina</a:t>
            </a:r>
          </a:p>
          <a:p>
            <a:pPr lvl="1"/>
            <a:r>
              <a:rPr lang="en-US" sz="1400" dirty="0"/>
              <a:t>Andy </a:t>
            </a:r>
            <a:r>
              <a:rPr lang="en-US" sz="1400" dirty="0" err="1"/>
              <a:t>Pettitte</a:t>
            </a:r>
            <a:endParaRPr lang="en-US" sz="1400" dirty="0"/>
          </a:p>
          <a:p>
            <a:pPr lvl="1"/>
            <a:r>
              <a:rPr lang="en-US" sz="1400" dirty="0"/>
              <a:t>CC </a:t>
            </a:r>
            <a:r>
              <a:rPr lang="en-US" sz="1400" dirty="0" err="1"/>
              <a:t>Sabathia</a:t>
            </a:r>
            <a:endParaRPr lang="en-US" sz="1400" dirty="0"/>
          </a:p>
          <a:p>
            <a:pPr lvl="1"/>
            <a:r>
              <a:rPr lang="en-US" sz="1400" dirty="0"/>
              <a:t>John Smoltz</a:t>
            </a:r>
          </a:p>
          <a:p>
            <a:pPr lvl="1"/>
            <a:endParaRPr lang="en-US" sz="1200" dirty="0"/>
          </a:p>
        </p:txBody>
      </p:sp>
      <p:sp>
        <p:nvSpPr>
          <p:cNvPr id="5" name="Content Placeholder 3">
            <a:extLst>
              <a:ext uri="{FF2B5EF4-FFF2-40B4-BE49-F238E27FC236}">
                <a16:creationId xmlns:a16="http://schemas.microsoft.com/office/drawing/2014/main" id="{4D38857C-7529-48A9-ADA8-6AA87091D49B}"/>
              </a:ext>
            </a:extLst>
          </p:cNvPr>
          <p:cNvSpPr txBox="1">
            <a:spLocks/>
          </p:cNvSpPr>
          <p:nvPr/>
        </p:nvSpPr>
        <p:spPr>
          <a:xfrm>
            <a:off x="7711656" y="1229140"/>
            <a:ext cx="2824932" cy="5383695"/>
          </a:xfrm>
          <a:prstGeom prst="rect">
            <a:avLst/>
          </a:prstGeom>
        </p:spPr>
        <p:txBody>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1400" dirty="0"/>
              <a:t>Non Pitchers</a:t>
            </a:r>
          </a:p>
          <a:p>
            <a:pPr lvl="1"/>
            <a:r>
              <a:rPr lang="en-US" sz="1400" dirty="0"/>
              <a:t>Barry Bonds	</a:t>
            </a:r>
          </a:p>
          <a:p>
            <a:pPr lvl="1"/>
            <a:r>
              <a:rPr lang="en-US" sz="1400" dirty="0"/>
              <a:t>Miguel Cabrera	</a:t>
            </a:r>
          </a:p>
          <a:p>
            <a:pPr lvl="1"/>
            <a:r>
              <a:rPr lang="en-US" sz="1400" dirty="0"/>
              <a:t>Ken Griffey*</a:t>
            </a:r>
          </a:p>
          <a:p>
            <a:pPr lvl="1"/>
            <a:r>
              <a:rPr lang="en-US" sz="1400" dirty="0"/>
              <a:t>Vladimir Guerrero*</a:t>
            </a:r>
          </a:p>
          <a:p>
            <a:pPr lvl="1"/>
            <a:r>
              <a:rPr lang="en-US" sz="1400" dirty="0"/>
              <a:t>Derek Jeter	</a:t>
            </a:r>
          </a:p>
          <a:p>
            <a:pPr lvl="1"/>
            <a:r>
              <a:rPr lang="en-US" sz="1400" dirty="0"/>
              <a:t>Chipper Jones*	</a:t>
            </a:r>
          </a:p>
          <a:p>
            <a:pPr lvl="1"/>
            <a:r>
              <a:rPr lang="en-US" sz="1400" dirty="0"/>
              <a:t>Bobby </a:t>
            </a:r>
            <a:r>
              <a:rPr lang="en-US" sz="1400" dirty="0" err="1"/>
              <a:t>Korecky</a:t>
            </a:r>
            <a:r>
              <a:rPr lang="en-US" sz="1400" dirty="0"/>
              <a:t>	</a:t>
            </a:r>
          </a:p>
          <a:p>
            <a:pPr lvl="1"/>
            <a:r>
              <a:rPr lang="en-US" sz="1400" dirty="0"/>
              <a:t>Mike Piazza*	</a:t>
            </a:r>
          </a:p>
          <a:p>
            <a:pPr lvl="1"/>
            <a:r>
              <a:rPr lang="en-US" sz="1400" dirty="0"/>
              <a:t>Albert </a:t>
            </a:r>
            <a:r>
              <a:rPr lang="en-US" sz="1400" dirty="0" err="1"/>
              <a:t>Pujols</a:t>
            </a:r>
            <a:r>
              <a:rPr lang="en-US" sz="1400" dirty="0"/>
              <a:t>		</a:t>
            </a:r>
          </a:p>
          <a:p>
            <a:pPr lvl="1"/>
            <a:r>
              <a:rPr lang="en-US" sz="1400" dirty="0"/>
              <a:t>Manny Ramirez</a:t>
            </a:r>
          </a:p>
          <a:p>
            <a:pPr lvl="1"/>
            <a:r>
              <a:rPr lang="en-US" sz="1400" dirty="0"/>
              <a:t>Alex Rodriguez	</a:t>
            </a:r>
          </a:p>
          <a:p>
            <a:pPr lvl="1"/>
            <a:r>
              <a:rPr lang="en-US" sz="1400" dirty="0"/>
              <a:t>Ivan Rodriguez*	</a:t>
            </a:r>
          </a:p>
          <a:p>
            <a:pPr lvl="1"/>
            <a:r>
              <a:rPr lang="en-US" sz="1400" dirty="0"/>
              <a:t>Gary Sheffield	</a:t>
            </a:r>
          </a:p>
          <a:p>
            <a:pPr lvl="1"/>
            <a:r>
              <a:rPr lang="en-US" sz="1400" dirty="0"/>
              <a:t>Ichiro Suzuki</a:t>
            </a:r>
          </a:p>
          <a:p>
            <a:pPr lvl="1"/>
            <a:r>
              <a:rPr lang="en-US" sz="1400" dirty="0"/>
              <a:t>Josh Tomlin</a:t>
            </a:r>
          </a:p>
          <a:p>
            <a:pPr lvl="1"/>
            <a:endParaRPr lang="en-US" sz="1400" dirty="0"/>
          </a:p>
          <a:p>
            <a:pPr lvl="1"/>
            <a:endParaRPr lang="en-US" sz="1400" dirty="0"/>
          </a:p>
        </p:txBody>
      </p:sp>
    </p:spTree>
    <p:extLst>
      <p:ext uri="{BB962C8B-B14F-4D97-AF65-F5344CB8AC3E}">
        <p14:creationId xmlns:p14="http://schemas.microsoft.com/office/powerpoint/2010/main" val="20573724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254</TotalTime>
  <Words>718</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Slice</vt:lpstr>
      <vt:lpstr>Model to Predict Induction into the Baseball Hall of Fame </vt:lpstr>
      <vt:lpstr>Introduction</vt:lpstr>
      <vt:lpstr>The Data</vt:lpstr>
      <vt:lpstr>Data Wrangling</vt:lpstr>
      <vt:lpstr>Is all Star Appearance Enough?</vt:lpstr>
      <vt:lpstr>Preliminary Exploration</vt:lpstr>
      <vt:lpstr>Developing the Model</vt:lpstr>
      <vt:lpstr>The Model Performance</vt:lpstr>
      <vt:lpstr>The Model Performance on New data</vt:lpstr>
      <vt:lpstr>Conclusions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to Predict Induction into the Baseball Hall of Fame </dc:title>
  <dc:creator>Brian Hallberg</dc:creator>
  <cp:lastModifiedBy>Brian Hallberg</cp:lastModifiedBy>
  <cp:revision>5</cp:revision>
  <dcterms:created xsi:type="dcterms:W3CDTF">2018-07-03T23:41:43Z</dcterms:created>
  <dcterms:modified xsi:type="dcterms:W3CDTF">2018-07-04T03:56:14Z</dcterms:modified>
</cp:coreProperties>
</file>