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6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E689-60BB-F111-1CA2-2DEA6CEB4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3969-8D5F-592E-61AD-FBA1CEAA9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F513-7595-81C0-7A79-815E0107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9661-13F4-91FC-65B5-50F5633D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0243-2AC7-AEF5-2460-86CA115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C5BA-84C0-999B-5F1C-F6024CD2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75B92-A464-DF8B-E5E4-9698DB040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6241-43C5-9B41-079E-F883F7D0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4C2F-6E63-33F9-39B3-C742A4D9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9E97-19D4-62C9-0EBA-3CEB6276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53616-4367-2F62-6395-3A814D89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25933-73D2-C98A-DA7A-8E3B045A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2437-66D9-2139-4A06-6B8E6DA8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FF2B-2CA5-419C-3172-27149B3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7A6B-2CD0-95AD-A87B-856F3C96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E18D-0109-C055-D1EC-4C933F33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1093-B854-A8BC-8EA6-FFBFA383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F4E3-E0D6-1B3B-1120-3AFE8117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533F-4208-BA5F-5417-0FFC62DB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135E-BD21-C974-75CB-5A013EF7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FCA-2C6E-4161-11E3-8F579F6A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DCEF-E48F-150E-295B-B2A2FBE6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1799-3983-0345-60D7-64235EF3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A329-2A1D-D8A8-B78E-793AC97A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FCFA-51B9-B2B7-B9D3-54469C43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B618-C6EE-9855-BE6A-2B0B0F1C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1E09-2E7E-72F1-073F-B5F7C9943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F887-E919-64E5-C92F-D5B98092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65D0-C855-8A3F-1994-1081718B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CAB84-7915-1FDE-6DCE-A741392C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E13C1-0819-FBD1-99FB-FF54C2B0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006B-258F-0FEC-2525-C5C12954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6DE2-2AC6-4BF1-2081-41E466C1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8936-A4CA-1F9A-0A0F-065EBA4C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7607A-A5B8-0F42-8EAF-418938138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26B98-0AA7-46B9-A371-0D49E2ED8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BC0C9-96FE-67CF-11CC-A15E3C6C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3FAC5-17AA-E9A7-DA6E-0B4026C9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65B90-F566-9321-4EB3-8F9F30AE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6BC-B1D6-CD13-5127-1807CBEC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7C88E-0EB5-06B5-7730-246E5232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8958-5065-CB15-4225-6E91688B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FFEA-63A4-39E5-138A-2801234E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6BBE1-C749-C0DE-668C-AFBB00E8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D05EE-8A6A-0FF5-62F5-AE6F776D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AD20-79C7-0DA1-DD57-208BA197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E2F-B4E9-97C3-B22C-10CB2CCE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724D-84E9-CEA8-B0C9-A5F8C99C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BBA8F-49B8-17CD-BFA4-5CC6016F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6C8E3-3979-B84D-1A42-50961530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C5E71-0ED8-975F-1434-83C4349C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E027B-57D7-245C-0274-5E21C877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E246-060E-EF86-4A28-8D0AF7DC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C4A3C-1EF6-2554-4B38-F103C9DFA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7334-41B1-0637-2E95-26854B41D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DD18-1ADA-1CE4-1ABE-14CD47AF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451F8-C95E-43F4-76B8-90DEE32C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EEA5-97D3-1118-B226-3A67842E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C86BA-B8FF-4E8B-AB32-A2DACE8A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C6C7-9201-C272-D2CA-1A98CC6F1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677E-3B73-F675-B8FD-8DF9432B4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9FC0-967C-EF2B-B62B-13DC6A56C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6CE1-5E4B-6B34-0F94-46084933F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A474-8AC2-F409-B854-4AB7F81E4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Microservices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B7178-FF10-9E09-8701-61C66783DE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18, Fundamentals of Software Architecture </a:t>
            </a:r>
            <a:br>
              <a:rPr lang="en-US" dirty="0"/>
            </a:br>
            <a:r>
              <a:rPr lang="en-US" dirty="0"/>
              <a:t>(2nd Edition)</a:t>
            </a:r>
          </a:p>
          <a:p>
            <a:r>
              <a:rPr lang="en-US" dirty="0"/>
              <a:t>Presentation: Blaine Harris</a:t>
            </a:r>
          </a:p>
        </p:txBody>
      </p:sp>
    </p:spTree>
    <p:extLst>
      <p:ext uri="{BB962C8B-B14F-4D97-AF65-F5344CB8AC3E}">
        <p14:creationId xmlns:p14="http://schemas.microsoft.com/office/powerpoint/2010/main" val="16913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AF59F-AE02-6D69-8E29-5FCFEEF3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&amp; Sagas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E8DE-6737-89DB-1526-B3A74CE7B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3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7359-A70A-D16E-5BCC-B676B88E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C3C7-A287-B47F-3014-75E5C0FCF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5FC4-6671-C396-0632-01E464F0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9AB9E-BCB0-EF9B-2478-17DB16CE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4934-FCF1-A1D3-7949-ACAD6F4E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D6D4-11E1-88DC-3839-3D2278E1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81A87-536D-E1F2-51AD-82A78C63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&amp; </a:t>
            </a:r>
            <a:r>
              <a:rPr lang="en-US" dirty="0" err="1"/>
              <a:t>Disavantages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7163-88D0-7979-2984-4A3157E64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299D-3875-8220-9D2E-64813A24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A372-D83C-B8B0-46C6-4E474FBDD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14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B296-FEFC-83E3-C66C-10B71B739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4774-181C-3681-E907-79F7773C7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Bounded context isolation (influenced by domain driven design)</a:t>
            </a:r>
          </a:p>
          <a:p>
            <a:r>
              <a:rPr lang="en-US" dirty="0"/>
              <a:t>Strong internal cohesion with loose external coupling</a:t>
            </a:r>
          </a:p>
          <a:p>
            <a:r>
              <a:rPr lang="en-US" dirty="0"/>
              <a:t>Freedom to support multiple coding languages within a single application</a:t>
            </a:r>
          </a:p>
          <a:p>
            <a:r>
              <a:rPr lang="en-US" dirty="0"/>
              <a:t>Minimize coupling</a:t>
            </a:r>
          </a:p>
        </p:txBody>
      </p:sp>
    </p:spTree>
    <p:extLst>
      <p:ext uri="{BB962C8B-B14F-4D97-AF65-F5344CB8AC3E}">
        <p14:creationId xmlns:p14="http://schemas.microsoft.com/office/powerpoint/2010/main" val="70891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46F88-4DB5-6F4B-D332-EFBF68E6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FF6A-A698-A507-3409-EBF484A0D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boundaries</a:t>
            </a:r>
          </a:p>
          <a:p>
            <a:pPr lvl="1"/>
            <a:r>
              <a:rPr lang="en-US" dirty="0"/>
              <a:t>Domain</a:t>
            </a:r>
          </a:p>
          <a:p>
            <a:pPr lvl="1"/>
            <a:r>
              <a:rPr lang="en-US" dirty="0"/>
              <a:t>Subdomain</a:t>
            </a:r>
          </a:p>
          <a:p>
            <a:pPr lvl="1"/>
            <a:r>
              <a:rPr lang="en-US" dirty="0"/>
              <a:t>Workflow</a:t>
            </a:r>
          </a:p>
          <a:p>
            <a:r>
              <a:rPr lang="en-US" dirty="0"/>
              <a:t>Internal model is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01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1C633-6B71-04A9-7076-31FD8EE5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D94E-A5BD-6002-1340-49D91A69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38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8437-8A96-7620-7D56-89B8506F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40FC-DE85-C439-70A0-B0021CB55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340C-0F3A-DE8B-F3D1-75B930F92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26F6-B0B3-2693-DA8F-8B76DE523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11F3-66A3-72B5-40DA-21071F83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Sidecars &amp; Service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5245-022A-EBEA-C41A-E136AD57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1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CDBC-B6CA-2C47-D910-ADA8ABA8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Choreography vs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2EAB-CB4E-ACFC-2D47-0F5E3848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82</Words>
  <Application>Microsoft Office PowerPoint</Application>
  <PresentationFormat>Widescreen</PresentationFormat>
  <Paragraphs>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Microservices Architecture</vt:lpstr>
      <vt:lpstr>Overview</vt:lpstr>
      <vt:lpstr>Core Principles</vt:lpstr>
      <vt:lpstr>Bounded Context</vt:lpstr>
      <vt:lpstr>Granularity</vt:lpstr>
      <vt:lpstr>Data Topology</vt:lpstr>
      <vt:lpstr>API Gateways</vt:lpstr>
      <vt:lpstr>Sidecars &amp; Service Mesh</vt:lpstr>
      <vt:lpstr>Choreography vs Orchestration</vt:lpstr>
      <vt:lpstr>Transactions &amp; Sagas</vt:lpstr>
      <vt:lpstr>Governance</vt:lpstr>
      <vt:lpstr>Team Topologies</vt:lpstr>
      <vt:lpstr>Risks</vt:lpstr>
      <vt:lpstr>Advantages &amp; Disavantages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Harris, Blaine</dc:creator>
  <cp:lastModifiedBy>Harris, Blaine</cp:lastModifiedBy>
  <cp:revision>1</cp:revision>
  <dcterms:created xsi:type="dcterms:W3CDTF">2025-09-17T23:55:19Z</dcterms:created>
  <dcterms:modified xsi:type="dcterms:W3CDTF">2025-09-18T00:13:43Z</dcterms:modified>
</cp:coreProperties>
</file>