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98" r:id="rId4"/>
    <p:sldId id="289" r:id="rId5"/>
    <p:sldId id="292" r:id="rId6"/>
    <p:sldId id="291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9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0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E72-512D-41E0-B7BE-1DDB56B93C7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AE72-512D-41E0-B7BE-1DDB56B93C7E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8399-D07E-4E28-9486-44D92F6A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6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5235"/>
            <a:ext cx="9144000" cy="2387600"/>
          </a:xfrm>
        </p:spPr>
        <p:txBody>
          <a:bodyPr/>
          <a:lstStyle/>
          <a:p>
            <a:r>
              <a:rPr lang="en-US" b="1" dirty="0"/>
              <a:t>CSEE5590/CS490-0004: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AI </a:t>
            </a:r>
            <a:r>
              <a:rPr lang="en-US" b="1" dirty="0"/>
              <a:t>for Cybersecurity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1503"/>
            <a:ext cx="9144000" cy="1655762"/>
          </a:xfrm>
        </p:spPr>
        <p:txBody>
          <a:bodyPr/>
          <a:lstStyle/>
          <a:p>
            <a:r>
              <a:rPr lang="en-US" dirty="0" smtClean="0"/>
              <a:t>Gharib Gharibi</a:t>
            </a:r>
          </a:p>
          <a:p>
            <a:r>
              <a:rPr lang="en-US" dirty="0" smtClean="0"/>
              <a:t>Summer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46" y="1022672"/>
            <a:ext cx="10515600" cy="181299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 perfect </a:t>
            </a:r>
            <a:r>
              <a:rPr lang="en-US" sz="3600" b="1" i="1" dirty="0" smtClean="0"/>
              <a:t>privacy</a:t>
            </a:r>
            <a:r>
              <a:rPr lang="en-US" sz="3600" b="1" dirty="0" smtClean="0"/>
              <a:t> in terms of DP: </a:t>
            </a:r>
            <a:r>
              <a:rPr lang="en-US" sz="3600" dirty="0" smtClean="0"/>
              <a:t>The query to a database does not change after removing one the databases' data objects (no specific person is contribution information to the whole query). </a:t>
            </a:r>
            <a:endParaRPr 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1346" y="3630596"/>
            <a:ext cx="10515600" cy="1812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How is DP applied to Deep Learning?</a:t>
            </a:r>
          </a:p>
          <a:p>
            <a:r>
              <a:rPr lang="en-US" sz="3600" dirty="0" smtClean="0"/>
              <a:t>Training a model (query) on a dataset (database) should return the same model after we remove any object from the dataset.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09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334"/>
            <a:ext cx="10515600" cy="1325563"/>
          </a:xfrm>
        </p:spPr>
        <p:txBody>
          <a:bodyPr/>
          <a:lstStyle/>
          <a:p>
            <a:r>
              <a:rPr lang="en-US" b="1" dirty="0" smtClean="0"/>
              <a:t>Differences between a query on a </a:t>
            </a:r>
            <a:r>
              <a:rPr lang="en-US" b="1" dirty="0" err="1" smtClean="0"/>
              <a:t>db</a:t>
            </a:r>
            <a:r>
              <a:rPr lang="en-US" b="1" dirty="0" smtClean="0"/>
              <a:t> and training a model: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6317"/>
            <a:ext cx="10515600" cy="4351338"/>
          </a:xfrm>
        </p:spPr>
        <p:txBody>
          <a:bodyPr/>
          <a:lstStyle/>
          <a:p>
            <a:r>
              <a:rPr lang="en-US" dirty="0" smtClean="0"/>
              <a:t> The databases we have worked with are structured. Datasets are not necessary structures (e.g., images and NLP queries). Thus, its not easy to “remove a person from the dataset”.</a:t>
            </a:r>
          </a:p>
          <a:p>
            <a:r>
              <a:rPr lang="en-US" dirty="0" smtClean="0"/>
              <a:t>Deep neural networks rarely train to the same state even when we retrain on the same dataset. Randomness is already involved.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So how can we measure/create training steps that are differentially private?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55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90" y="337457"/>
            <a:ext cx="11350010" cy="319758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Scenario 1: Automatic generation of labels and taring a DP-model: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You work for a hospital that wants to train a classifier on medical images for their patients. However, the dataset is missing labels. So you want to automatically label the dataset.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04533" y="3248590"/>
            <a:ext cx="112302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/>
              <a:t>You reach to 4 other hospitals that have </a:t>
            </a:r>
            <a:r>
              <a:rPr lang="en-US" sz="2600" dirty="0" smtClean="0"/>
              <a:t>similar datasets </a:t>
            </a:r>
            <a:r>
              <a:rPr lang="en-US" sz="2600" dirty="0"/>
              <a:t>that are labeled</a:t>
            </a:r>
            <a:r>
              <a:rPr lang="en-US" sz="2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You </a:t>
            </a:r>
            <a:r>
              <a:rPr lang="en-US" sz="2600" dirty="0"/>
              <a:t>ask each hospital to train a classifier </a:t>
            </a:r>
            <a:r>
              <a:rPr lang="en-US" sz="2600" dirty="0" smtClean="0"/>
              <a:t>locally on </a:t>
            </a:r>
            <a:r>
              <a:rPr lang="en-US" sz="2600" dirty="0"/>
              <a:t>their dataset</a:t>
            </a:r>
            <a:r>
              <a:rPr lang="en-US" sz="2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You use the 4 trained models to generate 4 labels for each item in your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You select one label out of the four using a DP-query (Max). This means that you select the most correct label out of the four and then add some noise to that label.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You train your classifier locally on the </a:t>
            </a:r>
            <a:r>
              <a:rPr lang="en-US" sz="2600" dirty="0" err="1" smtClean="0"/>
              <a:t>dp</a:t>
            </a:r>
            <a:r>
              <a:rPr lang="en-US" sz="2600" dirty="0" smtClean="0"/>
              <a:t>-labels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99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4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0835" y="611974"/>
            <a:ext cx="49932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Federated Learning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904127" y="1592493"/>
            <a:ext cx="104488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techniques to train a machine learning model on data which we do not have access to. </a:t>
            </a:r>
          </a:p>
          <a:p>
            <a:endParaRPr lang="en-US" sz="2800" dirty="0" smtClean="0"/>
          </a:p>
          <a:p>
            <a:r>
              <a:rPr lang="en-US" sz="2800" dirty="0" smtClean="0"/>
              <a:t>Instead of uploading/sending all of our data to a computing central (a could), we bring the model to the data, train it, send the model update to the control center. 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For example: Predicting auto-completion in mobile phones. (Your iPhone sends a new updated model everyday trained locally on your phone to Apple). 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Wearable watches and medical devices.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17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564" y="560294"/>
            <a:ext cx="12411182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346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CSEE5590/CS490-0004:  AI for Cybersecurity</vt:lpstr>
      <vt:lpstr>A perfect privacy in terms of DP: The query to a database does not change after removing one the databases' data objects (no specific person is contribution information to the whole query). </vt:lpstr>
      <vt:lpstr>Differences between a query on a db and training a model:</vt:lpstr>
      <vt:lpstr>Scenario 1: Automatic generation of labels and taring a DP-model:  You work for a hospital that wants to train a classifier on medical images for their patients. However, the dataset is missing labels. So you want to automatically label the dataset. </vt:lpstr>
      <vt:lpstr>PowerPoint Presentation</vt:lpstr>
      <vt:lpstr>PowerPoint Presentation</vt:lpstr>
      <vt:lpstr>PowerPoint Presentation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Gharibi, Gharib (UMKC-Student)</dc:creator>
  <cp:lastModifiedBy>Gharibi, Gharib (UMKC-Student)</cp:lastModifiedBy>
  <cp:revision>138</cp:revision>
  <dcterms:created xsi:type="dcterms:W3CDTF">2019-06-04T16:20:58Z</dcterms:created>
  <dcterms:modified xsi:type="dcterms:W3CDTF">2019-06-25T20:18:59Z</dcterms:modified>
</cp:coreProperties>
</file>