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B7FD-B030-8FEA-8A62-0556C9632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87358-3CA0-D126-8CCA-C25617E08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4D4B-894D-2171-EC48-9BB2F090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598F-6ED5-4994-BFCA-6A1210ED920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C86B-69EF-DFC9-0FED-554FBC26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087A-8C59-E0DA-4CF8-AE909545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6CE3-A5FF-4EFA-AFDD-694132F3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203C-0F9F-F484-8F6D-EAA3D5C5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5062C-AFE9-B912-7B79-9B05A2DF6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4598-BE5B-B95A-50C3-541EDA71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598F-6ED5-4994-BFCA-6A1210ED920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8FDC-585E-3C9A-2372-B39E56A0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BC8A-CA9F-6C47-00AE-2B8ED7EA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6CE3-A5FF-4EFA-AFDD-694132F3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45362-9FE3-6002-F5E7-AE785C49C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7979B-2A9F-A472-22B3-06BA58771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7A40-9D0B-76E6-86A3-748BE82C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598F-6ED5-4994-BFCA-6A1210ED920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7819-031B-3AE9-99EE-9D3B88AF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4685-CCA1-F4E6-3F0A-0F3B1573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6CE3-A5FF-4EFA-AFDD-694132F3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865C-0A54-9B4D-527F-04FCD0A5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6FD1-6BF1-9F04-47E6-2289BD62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C9CE1-4606-88FF-7567-06FECA36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598F-6ED5-4994-BFCA-6A1210ED920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A640A-C662-2116-289D-A4B614D8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7136-648B-5275-B282-7006F11A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6CE3-A5FF-4EFA-AFDD-694132F3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DCE3-3EF2-7072-F5E8-4A87526E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E1BF-CC76-987A-C6C7-9B4033E6F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8B9A-8A6A-5E68-C1E6-B2F58214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598F-6ED5-4994-BFCA-6A1210ED920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C190-B43E-EBA3-8549-C8A114DB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D7387-235F-0C88-A8B4-6CAC394E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6CE3-A5FF-4EFA-AFDD-694132F3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FB88-0251-B146-C49D-6E83573E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E632-9AA2-E6E3-8B78-4478D56E2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0025D-9743-61C8-DB31-DC2CAFFE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B3794-84AA-FBDC-D761-BDEEF67F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598F-6ED5-4994-BFCA-6A1210ED920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734BC-0DA5-CC54-3EEE-DCCA14A9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C4FC9-BA7E-8756-E4F7-9CADF90A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6CE3-A5FF-4EFA-AFDD-694132F3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6FF9-2055-155A-7F46-07678732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A445-3514-58E6-DFFF-B53BF3F4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CAE20-C6CE-73A6-29A3-1C2066702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3749B-E802-3F35-4C28-08C491C8C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063B5-42A4-E172-906B-F0438089B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3650C-8C9B-C6B1-C229-83BCA74A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598F-6ED5-4994-BFCA-6A1210ED920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4EB9C-8847-2D71-924C-F21452E1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94788-D3C8-E6A9-B32D-33803777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6CE3-A5FF-4EFA-AFDD-694132F3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3583-876E-2AFE-034D-47D8682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A37E4-8778-7080-7433-800B21C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598F-6ED5-4994-BFCA-6A1210ED920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F5994-7CF6-274D-75F6-316E65F4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F7DC8-3454-A5BB-3C4D-4C9EDE43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6CE3-A5FF-4EFA-AFDD-694132F3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E75EC-65D7-8F5B-E470-888BA401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598F-6ED5-4994-BFCA-6A1210ED920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FB956-34AF-D3E5-65F9-AFFE1FD7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C6293-53A6-6295-D51C-B914C827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6CE3-A5FF-4EFA-AFDD-694132F3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283B-8D9A-E597-BCEB-D536A7AD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B33B-5920-548F-05E0-D28F23CB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C8AD-174A-092B-0E91-3C735AF24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ED52D-AB19-E7DD-6326-CE90CDE5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598F-6ED5-4994-BFCA-6A1210ED920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F2960-AD56-785E-E4EF-C44669A0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B1931-A88E-7951-F87F-A219B65F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6CE3-A5FF-4EFA-AFDD-694132F3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8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4D90-CAAC-E134-4CA1-16683943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E33F8-F735-5EED-E1D2-A1D59A693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13D50-3E05-C069-A0C5-7D044723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B6B46-F6DB-4FAF-1059-1A8D06BF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598F-6ED5-4994-BFCA-6A1210ED920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557A5-FAF2-C057-A0DA-7F40D52C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F1CCC-A67B-8925-FA6E-1836EA96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6CE3-A5FF-4EFA-AFDD-694132F3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A20C2-E01C-0097-FD27-FD712F11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C5829-AA0A-2D9D-1377-42CB04AF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BBFD-0F8F-92FE-4F1F-2C51B55CE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E5598F-6ED5-4994-BFCA-6A1210ED920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D12A-CF9E-E60A-F1F3-76A94046F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EE6A-920C-C98D-3241-6562EF54A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26CE3-A5FF-4EFA-AFDD-694132F3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897C0E-5515-C92A-6566-CD210EE2E0EC}"/>
              </a:ext>
            </a:extLst>
          </p:cNvPr>
          <p:cNvSpPr/>
          <p:nvPr/>
        </p:nvSpPr>
        <p:spPr>
          <a:xfrm>
            <a:off x="2022102" y="4789748"/>
            <a:ext cx="1630018" cy="930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969C0-1DAE-13C8-88D5-97E536F98C8F}"/>
              </a:ext>
            </a:extLst>
          </p:cNvPr>
          <p:cNvSpPr/>
          <p:nvPr/>
        </p:nvSpPr>
        <p:spPr>
          <a:xfrm>
            <a:off x="6227519" y="3600400"/>
            <a:ext cx="1630018" cy="17144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F1120-D923-0164-E806-E81CD1AD6660}"/>
              </a:ext>
            </a:extLst>
          </p:cNvPr>
          <p:cNvSpPr/>
          <p:nvPr/>
        </p:nvSpPr>
        <p:spPr>
          <a:xfrm>
            <a:off x="8906876" y="3527299"/>
            <a:ext cx="1630018" cy="930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Byron Wheeler</dc:creator>
  <cp:lastModifiedBy>Byron Wheeler</cp:lastModifiedBy>
  <cp:revision>2</cp:revision>
  <dcterms:created xsi:type="dcterms:W3CDTF">2024-11-10T14:18:57Z</dcterms:created>
  <dcterms:modified xsi:type="dcterms:W3CDTF">2024-11-10T15:23:20Z</dcterms:modified>
</cp:coreProperties>
</file>