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639D86-A880-4C1A-8981-68084D0C3403}" v="2" dt="2020-12-01T21:42:05.2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UDENT Benjamin Whybrow" userId="8215cf67-ce7e-4a9d-8187-99d99dfe70c3" providerId="ADAL" clId="{24639D86-A880-4C1A-8981-68084D0C3403}"/>
    <pc:docChg chg="custSel addSld modSld">
      <pc:chgData name="STUDENT Benjamin Whybrow" userId="8215cf67-ce7e-4a9d-8187-99d99dfe70c3" providerId="ADAL" clId="{24639D86-A880-4C1A-8981-68084D0C3403}" dt="2020-12-01T21:42:05.268" v="3"/>
      <pc:docMkLst>
        <pc:docMk/>
      </pc:docMkLst>
      <pc:sldChg chg="delSp modSp add mod setBg">
        <pc:chgData name="STUDENT Benjamin Whybrow" userId="8215cf67-ce7e-4a9d-8187-99d99dfe70c3" providerId="ADAL" clId="{24639D86-A880-4C1A-8981-68084D0C3403}" dt="2020-12-01T21:42:05.268" v="3"/>
        <pc:sldMkLst>
          <pc:docMk/>
          <pc:sldMk cId="3198252406" sldId="258"/>
        </pc:sldMkLst>
        <pc:spChg chg="mod">
          <ac:chgData name="STUDENT Benjamin Whybrow" userId="8215cf67-ce7e-4a9d-8187-99d99dfe70c3" providerId="ADAL" clId="{24639D86-A880-4C1A-8981-68084D0C3403}" dt="2020-12-01T21:41:51.390" v="2" actId="20577"/>
          <ac:spMkLst>
            <pc:docMk/>
            <pc:sldMk cId="3198252406" sldId="258"/>
            <ac:spMk id="4" creationId="{4D8602E4-6997-4BEE-B4EE-4959D1ACA609}"/>
          </ac:spMkLst>
        </pc:spChg>
        <pc:spChg chg="del">
          <ac:chgData name="STUDENT Benjamin Whybrow" userId="8215cf67-ce7e-4a9d-8187-99d99dfe70c3" providerId="ADAL" clId="{24639D86-A880-4C1A-8981-68084D0C3403}" dt="2020-12-01T21:41:46.652" v="1" actId="478"/>
          <ac:spMkLst>
            <pc:docMk/>
            <pc:sldMk cId="3198252406" sldId="258"/>
            <ac:spMk id="5" creationId="{A60EB18C-A55B-448D-ABA9-88DEC2BA48CB}"/>
          </ac:spMkLst>
        </pc:spChg>
        <pc:spChg chg="del">
          <ac:chgData name="STUDENT Benjamin Whybrow" userId="8215cf67-ce7e-4a9d-8187-99d99dfe70c3" providerId="ADAL" clId="{24639D86-A880-4C1A-8981-68084D0C3403}" dt="2020-12-01T21:41:46.652" v="1" actId="478"/>
          <ac:spMkLst>
            <pc:docMk/>
            <pc:sldMk cId="3198252406" sldId="258"/>
            <ac:spMk id="6" creationId="{6A989332-DA8E-48B5-B0DD-3DAD33C1DC57}"/>
          </ac:spMkLst>
        </pc:spChg>
        <pc:spChg chg="del">
          <ac:chgData name="STUDENT Benjamin Whybrow" userId="8215cf67-ce7e-4a9d-8187-99d99dfe70c3" providerId="ADAL" clId="{24639D86-A880-4C1A-8981-68084D0C3403}" dt="2020-12-01T21:41:46.652" v="1" actId="478"/>
          <ac:spMkLst>
            <pc:docMk/>
            <pc:sldMk cId="3198252406" sldId="258"/>
            <ac:spMk id="7" creationId="{40276F4B-E0E9-40FB-B88B-416C4847796D}"/>
          </ac:spMkLst>
        </pc:spChg>
        <pc:spChg chg="del">
          <ac:chgData name="STUDENT Benjamin Whybrow" userId="8215cf67-ce7e-4a9d-8187-99d99dfe70c3" providerId="ADAL" clId="{24639D86-A880-4C1A-8981-68084D0C3403}" dt="2020-12-01T21:41:46.652" v="1" actId="478"/>
          <ac:spMkLst>
            <pc:docMk/>
            <pc:sldMk cId="3198252406" sldId="258"/>
            <ac:spMk id="8" creationId="{222C8F8E-D02A-42AC-91AC-87CDDBB2F0CE}"/>
          </ac:spMkLst>
        </pc:spChg>
        <pc:spChg chg="del">
          <ac:chgData name="STUDENT Benjamin Whybrow" userId="8215cf67-ce7e-4a9d-8187-99d99dfe70c3" providerId="ADAL" clId="{24639D86-A880-4C1A-8981-68084D0C3403}" dt="2020-12-01T21:41:46.652" v="1" actId="478"/>
          <ac:spMkLst>
            <pc:docMk/>
            <pc:sldMk cId="3198252406" sldId="258"/>
            <ac:spMk id="9" creationId="{61BE5913-E391-4AC4-A71B-AFEC5817FC79}"/>
          </ac:spMkLst>
        </pc:spChg>
        <pc:spChg chg="del">
          <ac:chgData name="STUDENT Benjamin Whybrow" userId="8215cf67-ce7e-4a9d-8187-99d99dfe70c3" providerId="ADAL" clId="{24639D86-A880-4C1A-8981-68084D0C3403}" dt="2020-12-01T21:41:46.652" v="1" actId="478"/>
          <ac:spMkLst>
            <pc:docMk/>
            <pc:sldMk cId="3198252406" sldId="258"/>
            <ac:spMk id="10" creationId="{25A849BF-02D3-4166-977F-532D5603D612}"/>
          </ac:spMkLst>
        </pc:spChg>
        <pc:spChg chg="del">
          <ac:chgData name="STUDENT Benjamin Whybrow" userId="8215cf67-ce7e-4a9d-8187-99d99dfe70c3" providerId="ADAL" clId="{24639D86-A880-4C1A-8981-68084D0C3403}" dt="2020-12-01T21:41:46.652" v="1" actId="478"/>
          <ac:spMkLst>
            <pc:docMk/>
            <pc:sldMk cId="3198252406" sldId="258"/>
            <ac:spMk id="11" creationId="{AC627D6E-9992-4AB5-B9CD-556C3AF24FAD}"/>
          </ac:spMkLst>
        </pc:spChg>
        <pc:spChg chg="del">
          <ac:chgData name="STUDENT Benjamin Whybrow" userId="8215cf67-ce7e-4a9d-8187-99d99dfe70c3" providerId="ADAL" clId="{24639D86-A880-4C1A-8981-68084D0C3403}" dt="2020-12-01T21:41:46.652" v="1" actId="478"/>
          <ac:spMkLst>
            <pc:docMk/>
            <pc:sldMk cId="3198252406" sldId="258"/>
            <ac:spMk id="12" creationId="{02CFCCF7-B04A-4CE6-95EB-8F8069AD84E8}"/>
          </ac:spMkLst>
        </pc:spChg>
        <pc:spChg chg="del">
          <ac:chgData name="STUDENT Benjamin Whybrow" userId="8215cf67-ce7e-4a9d-8187-99d99dfe70c3" providerId="ADAL" clId="{24639D86-A880-4C1A-8981-68084D0C3403}" dt="2020-12-01T21:41:46.652" v="1" actId="478"/>
          <ac:spMkLst>
            <pc:docMk/>
            <pc:sldMk cId="3198252406" sldId="258"/>
            <ac:spMk id="13" creationId="{03DF6CF0-D4AD-45C1-915A-89054557D44C}"/>
          </ac:spMkLst>
        </pc:spChg>
        <pc:spChg chg="del">
          <ac:chgData name="STUDENT Benjamin Whybrow" userId="8215cf67-ce7e-4a9d-8187-99d99dfe70c3" providerId="ADAL" clId="{24639D86-A880-4C1A-8981-68084D0C3403}" dt="2020-12-01T21:41:46.652" v="1" actId="478"/>
          <ac:spMkLst>
            <pc:docMk/>
            <pc:sldMk cId="3198252406" sldId="258"/>
            <ac:spMk id="14" creationId="{833BDD4A-4013-4573-A7EA-AE1D24CC37D4}"/>
          </ac:spMkLst>
        </pc:spChg>
        <pc:spChg chg="del">
          <ac:chgData name="STUDENT Benjamin Whybrow" userId="8215cf67-ce7e-4a9d-8187-99d99dfe70c3" providerId="ADAL" clId="{24639D86-A880-4C1A-8981-68084D0C3403}" dt="2020-12-01T21:41:46.652" v="1" actId="478"/>
          <ac:spMkLst>
            <pc:docMk/>
            <pc:sldMk cId="3198252406" sldId="258"/>
            <ac:spMk id="15" creationId="{415A5CAD-1991-4EB1-AEC0-ECC79D7501B2}"/>
          </ac:spMkLst>
        </pc:spChg>
        <pc:spChg chg="del">
          <ac:chgData name="STUDENT Benjamin Whybrow" userId="8215cf67-ce7e-4a9d-8187-99d99dfe70c3" providerId="ADAL" clId="{24639D86-A880-4C1A-8981-68084D0C3403}" dt="2020-12-01T21:41:46.652" v="1" actId="478"/>
          <ac:spMkLst>
            <pc:docMk/>
            <pc:sldMk cId="3198252406" sldId="258"/>
            <ac:spMk id="16" creationId="{93BA4EF9-505A-4D76-B89E-9D85C5F35254}"/>
          </ac:spMkLst>
        </pc:spChg>
        <pc:spChg chg="del">
          <ac:chgData name="STUDENT Benjamin Whybrow" userId="8215cf67-ce7e-4a9d-8187-99d99dfe70c3" providerId="ADAL" clId="{24639D86-A880-4C1A-8981-68084D0C3403}" dt="2020-12-01T21:41:46.652" v="1" actId="478"/>
          <ac:spMkLst>
            <pc:docMk/>
            <pc:sldMk cId="3198252406" sldId="258"/>
            <ac:spMk id="17" creationId="{5A378A46-4E07-4ED4-8EDA-D00DDCB771A9}"/>
          </ac:spMkLst>
        </pc:spChg>
        <pc:spChg chg="del">
          <ac:chgData name="STUDENT Benjamin Whybrow" userId="8215cf67-ce7e-4a9d-8187-99d99dfe70c3" providerId="ADAL" clId="{24639D86-A880-4C1A-8981-68084D0C3403}" dt="2020-12-01T21:41:46.652" v="1" actId="478"/>
          <ac:spMkLst>
            <pc:docMk/>
            <pc:sldMk cId="3198252406" sldId="258"/>
            <ac:spMk id="18" creationId="{6476C3F8-1D53-47B9-9F7B-0E8B34AAB361}"/>
          </ac:spMkLst>
        </pc:spChg>
        <pc:spChg chg="del">
          <ac:chgData name="STUDENT Benjamin Whybrow" userId="8215cf67-ce7e-4a9d-8187-99d99dfe70c3" providerId="ADAL" clId="{24639D86-A880-4C1A-8981-68084D0C3403}" dt="2020-12-01T21:41:46.652" v="1" actId="478"/>
          <ac:spMkLst>
            <pc:docMk/>
            <pc:sldMk cId="3198252406" sldId="258"/>
            <ac:spMk id="19" creationId="{B58E2D07-918A-4F40-B3D0-61C5D8A86381}"/>
          </ac:spMkLst>
        </pc:spChg>
        <pc:spChg chg="del">
          <ac:chgData name="STUDENT Benjamin Whybrow" userId="8215cf67-ce7e-4a9d-8187-99d99dfe70c3" providerId="ADAL" clId="{24639D86-A880-4C1A-8981-68084D0C3403}" dt="2020-12-01T21:41:46.652" v="1" actId="478"/>
          <ac:spMkLst>
            <pc:docMk/>
            <pc:sldMk cId="3198252406" sldId="258"/>
            <ac:spMk id="20" creationId="{DC7EECDD-B6F7-45B7-895B-8BA52C0E489A}"/>
          </ac:spMkLst>
        </pc:spChg>
        <pc:spChg chg="del">
          <ac:chgData name="STUDENT Benjamin Whybrow" userId="8215cf67-ce7e-4a9d-8187-99d99dfe70c3" providerId="ADAL" clId="{24639D86-A880-4C1A-8981-68084D0C3403}" dt="2020-12-01T21:41:46.652" v="1" actId="478"/>
          <ac:spMkLst>
            <pc:docMk/>
            <pc:sldMk cId="3198252406" sldId="258"/>
            <ac:spMk id="31" creationId="{9D88E800-B7CD-4721-9848-03F512FFEE36}"/>
          </ac:spMkLst>
        </pc:spChg>
        <pc:spChg chg="del">
          <ac:chgData name="STUDENT Benjamin Whybrow" userId="8215cf67-ce7e-4a9d-8187-99d99dfe70c3" providerId="ADAL" clId="{24639D86-A880-4C1A-8981-68084D0C3403}" dt="2020-12-01T21:41:46.652" v="1" actId="478"/>
          <ac:spMkLst>
            <pc:docMk/>
            <pc:sldMk cId="3198252406" sldId="258"/>
            <ac:spMk id="32" creationId="{DECC93CD-F4B9-4B83-9B42-37E7DE24124C}"/>
          </ac:spMkLst>
        </pc:spChg>
        <pc:spChg chg="del">
          <ac:chgData name="STUDENT Benjamin Whybrow" userId="8215cf67-ce7e-4a9d-8187-99d99dfe70c3" providerId="ADAL" clId="{24639D86-A880-4C1A-8981-68084D0C3403}" dt="2020-12-01T21:41:46.652" v="1" actId="478"/>
          <ac:spMkLst>
            <pc:docMk/>
            <pc:sldMk cId="3198252406" sldId="258"/>
            <ac:spMk id="33" creationId="{A4B14554-E375-43EB-87B3-0FD54C9019D9}"/>
          </ac:spMkLst>
        </pc:spChg>
        <pc:spChg chg="del">
          <ac:chgData name="STUDENT Benjamin Whybrow" userId="8215cf67-ce7e-4a9d-8187-99d99dfe70c3" providerId="ADAL" clId="{24639D86-A880-4C1A-8981-68084D0C3403}" dt="2020-12-01T21:41:46.652" v="1" actId="478"/>
          <ac:spMkLst>
            <pc:docMk/>
            <pc:sldMk cId="3198252406" sldId="258"/>
            <ac:spMk id="34" creationId="{679D6623-4609-4599-A061-8BB38B67BA89}"/>
          </ac:spMkLst>
        </pc:spChg>
        <pc:spChg chg="del">
          <ac:chgData name="STUDENT Benjamin Whybrow" userId="8215cf67-ce7e-4a9d-8187-99d99dfe70c3" providerId="ADAL" clId="{24639D86-A880-4C1A-8981-68084D0C3403}" dt="2020-12-01T21:41:46.652" v="1" actId="478"/>
          <ac:spMkLst>
            <pc:docMk/>
            <pc:sldMk cId="3198252406" sldId="258"/>
            <ac:spMk id="35" creationId="{5F5C3B19-1F72-4B71-B593-BCA1977B62E5}"/>
          </ac:spMkLst>
        </pc:spChg>
        <pc:spChg chg="del">
          <ac:chgData name="STUDENT Benjamin Whybrow" userId="8215cf67-ce7e-4a9d-8187-99d99dfe70c3" providerId="ADAL" clId="{24639D86-A880-4C1A-8981-68084D0C3403}" dt="2020-12-01T21:41:46.652" v="1" actId="478"/>
          <ac:spMkLst>
            <pc:docMk/>
            <pc:sldMk cId="3198252406" sldId="258"/>
            <ac:spMk id="36" creationId="{BFC4A3FF-9566-4732-879F-723493DE8C4C}"/>
          </ac:spMkLst>
        </pc:spChg>
        <pc:spChg chg="del">
          <ac:chgData name="STUDENT Benjamin Whybrow" userId="8215cf67-ce7e-4a9d-8187-99d99dfe70c3" providerId="ADAL" clId="{24639D86-A880-4C1A-8981-68084D0C3403}" dt="2020-12-01T21:41:46.652" v="1" actId="478"/>
          <ac:spMkLst>
            <pc:docMk/>
            <pc:sldMk cId="3198252406" sldId="258"/>
            <ac:spMk id="37" creationId="{7B88C6B2-1C5B-4366-8A14-C12364A55747}"/>
          </ac:spMkLst>
        </pc:spChg>
        <pc:spChg chg="del">
          <ac:chgData name="STUDENT Benjamin Whybrow" userId="8215cf67-ce7e-4a9d-8187-99d99dfe70c3" providerId="ADAL" clId="{24639D86-A880-4C1A-8981-68084D0C3403}" dt="2020-12-01T21:41:46.652" v="1" actId="478"/>
          <ac:spMkLst>
            <pc:docMk/>
            <pc:sldMk cId="3198252406" sldId="258"/>
            <ac:spMk id="38" creationId="{BE3F1D06-EFC3-4C64-9D5A-0B58E2106113}"/>
          </ac:spMkLst>
        </pc:spChg>
        <pc:spChg chg="del">
          <ac:chgData name="STUDENT Benjamin Whybrow" userId="8215cf67-ce7e-4a9d-8187-99d99dfe70c3" providerId="ADAL" clId="{24639D86-A880-4C1A-8981-68084D0C3403}" dt="2020-12-01T21:41:46.652" v="1" actId="478"/>
          <ac:spMkLst>
            <pc:docMk/>
            <pc:sldMk cId="3198252406" sldId="258"/>
            <ac:spMk id="39" creationId="{012E033B-E642-49ED-97A3-6C9543929FB6}"/>
          </ac:spMkLst>
        </pc:spChg>
        <pc:spChg chg="del">
          <ac:chgData name="STUDENT Benjamin Whybrow" userId="8215cf67-ce7e-4a9d-8187-99d99dfe70c3" providerId="ADAL" clId="{24639D86-A880-4C1A-8981-68084D0C3403}" dt="2020-12-01T21:41:46.652" v="1" actId="478"/>
          <ac:spMkLst>
            <pc:docMk/>
            <pc:sldMk cId="3198252406" sldId="258"/>
            <ac:spMk id="40" creationId="{0D3386D7-4277-492E-92C4-36220D6B8B00}"/>
          </ac:spMkLst>
        </pc:spChg>
        <pc:spChg chg="del">
          <ac:chgData name="STUDENT Benjamin Whybrow" userId="8215cf67-ce7e-4a9d-8187-99d99dfe70c3" providerId="ADAL" clId="{24639D86-A880-4C1A-8981-68084D0C3403}" dt="2020-12-01T21:41:46.652" v="1" actId="478"/>
          <ac:spMkLst>
            <pc:docMk/>
            <pc:sldMk cId="3198252406" sldId="258"/>
            <ac:spMk id="43" creationId="{3C3F5A6E-1A6E-4080-AE1F-6B9118F97CB7}"/>
          </ac:spMkLst>
        </pc:spChg>
        <pc:spChg chg="del">
          <ac:chgData name="STUDENT Benjamin Whybrow" userId="8215cf67-ce7e-4a9d-8187-99d99dfe70c3" providerId="ADAL" clId="{24639D86-A880-4C1A-8981-68084D0C3403}" dt="2020-12-01T21:41:46.652" v="1" actId="478"/>
          <ac:spMkLst>
            <pc:docMk/>
            <pc:sldMk cId="3198252406" sldId="258"/>
            <ac:spMk id="44" creationId="{4D898B56-0B54-4CD3-81C3-0A7E9B5C20B2}"/>
          </ac:spMkLst>
        </pc:spChg>
        <pc:spChg chg="del">
          <ac:chgData name="STUDENT Benjamin Whybrow" userId="8215cf67-ce7e-4a9d-8187-99d99dfe70c3" providerId="ADAL" clId="{24639D86-A880-4C1A-8981-68084D0C3403}" dt="2020-12-01T21:41:46.652" v="1" actId="478"/>
          <ac:spMkLst>
            <pc:docMk/>
            <pc:sldMk cId="3198252406" sldId="258"/>
            <ac:spMk id="45" creationId="{0A109CDA-5011-4D5D-AA99-5612A2150A28}"/>
          </ac:spMkLst>
        </pc:spChg>
        <pc:spChg chg="del">
          <ac:chgData name="STUDENT Benjamin Whybrow" userId="8215cf67-ce7e-4a9d-8187-99d99dfe70c3" providerId="ADAL" clId="{24639D86-A880-4C1A-8981-68084D0C3403}" dt="2020-12-01T21:41:46.652" v="1" actId="478"/>
          <ac:spMkLst>
            <pc:docMk/>
            <pc:sldMk cId="3198252406" sldId="258"/>
            <ac:spMk id="47" creationId="{315C4B8C-230C-470A-A3A6-BF1E21C3557B}"/>
          </ac:spMkLst>
        </pc:spChg>
        <pc:spChg chg="del">
          <ac:chgData name="STUDENT Benjamin Whybrow" userId="8215cf67-ce7e-4a9d-8187-99d99dfe70c3" providerId="ADAL" clId="{24639D86-A880-4C1A-8981-68084D0C3403}" dt="2020-12-01T21:41:46.652" v="1" actId="478"/>
          <ac:spMkLst>
            <pc:docMk/>
            <pc:sldMk cId="3198252406" sldId="258"/>
            <ac:spMk id="48" creationId="{D6CCA9F2-123A-403E-8F4E-BEB408BA52AA}"/>
          </ac:spMkLst>
        </pc:spChg>
        <pc:spChg chg="del">
          <ac:chgData name="STUDENT Benjamin Whybrow" userId="8215cf67-ce7e-4a9d-8187-99d99dfe70c3" providerId="ADAL" clId="{24639D86-A880-4C1A-8981-68084D0C3403}" dt="2020-12-01T21:41:46.652" v="1" actId="478"/>
          <ac:spMkLst>
            <pc:docMk/>
            <pc:sldMk cId="3198252406" sldId="258"/>
            <ac:spMk id="49" creationId="{F65C0ABC-B1F3-4836-B15C-903D69771D54}"/>
          </ac:spMkLst>
        </pc:spChg>
        <pc:spChg chg="del">
          <ac:chgData name="STUDENT Benjamin Whybrow" userId="8215cf67-ce7e-4a9d-8187-99d99dfe70c3" providerId="ADAL" clId="{24639D86-A880-4C1A-8981-68084D0C3403}" dt="2020-12-01T21:41:46.652" v="1" actId="478"/>
          <ac:spMkLst>
            <pc:docMk/>
            <pc:sldMk cId="3198252406" sldId="258"/>
            <ac:spMk id="50" creationId="{A3483A75-83A5-4859-9479-4AC1B77E7F8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F3D00-8F92-4AFF-863E-30CE14A20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900432-D9A8-4131-B404-A54B57F25C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16854-880C-4BC9-AD14-A38EF35A5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62AD-0ADE-419C-B24A-FC41BF408317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0C967-904E-4551-95A4-318236A44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99EA0-11A7-4D55-A87F-EFC97B4E1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1B52D-352C-4419-B4EA-A6BE53D2D0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32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DFCB0-F060-4E42-AEC6-3F95795E0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6C20B6-CC3E-4548-9BBB-E57EE5B95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23206-1DB3-4D3A-907F-C52AB34DC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62AD-0ADE-419C-B24A-FC41BF408317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CFD6C-0ECA-4125-9664-D760183CF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E761E-C2D3-40B0-84EF-7B7E9CB75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1B52D-352C-4419-B4EA-A6BE53D2D0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357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77440B-B673-494F-847B-A5A8B7E90F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4FDA38-B280-4918-8B0F-A792B18E3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73C9A-91B9-406A-80C2-1E60AE430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62AD-0ADE-419C-B24A-FC41BF408317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CFD3E-3F4F-4619-BECA-8BC02AA80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77B9D-7C46-4198-A913-60AAF433C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1B52D-352C-4419-B4EA-A6BE53D2D0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77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B837C-7C74-442D-BAA8-7DCF1432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3CC30-821D-4075-B963-DCFBACA16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CC54E-9AF0-43FD-83E6-DF1F9E960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62AD-0ADE-419C-B24A-FC41BF408317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B0886-BCF0-4C1F-9969-E6B456DF2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9F206-D9BD-4626-BDB5-CDB1C20CE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1B52D-352C-4419-B4EA-A6BE53D2D0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070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2377D-18A4-4E18-AEF3-B79A9ED67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98584-3B57-430F-99C5-E6F379DC0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34A34-4138-4569-9F90-2A509E5B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62AD-0ADE-419C-B24A-FC41BF408317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9CAA0-D0D9-445E-9698-CE267E322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EA8BC-2CC0-4DA1-8DC9-FFE674719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1B52D-352C-4419-B4EA-A6BE53D2D0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366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73427-AF38-4D9A-B592-13A53DA3F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A8FC4-C817-4794-8DC2-31BD58FD1F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F0BCA-984D-4304-8FDF-772FE6DC0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446E9-87BD-471E-9C9E-D86B6818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62AD-0ADE-419C-B24A-FC41BF408317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7400F-75DA-492C-9259-94819A0E5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D97B1-1C64-4D68-A0C6-472702A46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1B52D-352C-4419-B4EA-A6BE53D2D0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089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92BD9-3B4B-4BA4-8057-EDED3FD16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470B1-6F88-4FC0-B4A3-9C3C0A9C4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8A2EC-48BA-4C0F-934C-14E5BEBA5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DBA5D6-7B78-45D7-8C94-103DC18A35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2AD920-4370-4D87-BCF1-678B1FCBD2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7C8058-1FC9-4E9B-9EA9-7ABAF3B1A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62AD-0ADE-419C-B24A-FC41BF408317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A0EA08-89ED-48DA-846E-5EFC1A7F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BAFE63-B419-4FE1-B696-6960DBD1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1B52D-352C-4419-B4EA-A6BE53D2D0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177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8A5BF-75D6-42F2-A379-E389B37F1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A5B59B-1841-402A-AD11-D2B737F0A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62AD-0ADE-419C-B24A-FC41BF408317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1F3EA2-2BAB-4BA8-8190-4E012438E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36A968-7EAB-48AA-80B6-C90AB370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1B52D-352C-4419-B4EA-A6BE53D2D0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92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93A75C-DA57-4246-B898-66BF2CB5A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62AD-0ADE-419C-B24A-FC41BF408317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C14C2-5B93-43AB-A01A-DE0216CCD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2E269-9D7A-4830-961A-416A2C9E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1B52D-352C-4419-B4EA-A6BE53D2D0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152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C513E-B9D8-4E77-8567-083F2E727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0E81A-8C5D-4E62-BD35-3AB9670A7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7DF3C4-F7C4-41B6-8CF3-286670612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3024D5-2A3C-4564-A62E-F2A0D3B6F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62AD-0ADE-419C-B24A-FC41BF408317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252FE-175C-49FC-882E-45C56EF3F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6B596-13B8-47D7-941D-2847AF6FE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1B52D-352C-4419-B4EA-A6BE53D2D0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708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235A0-CC3C-445C-B62E-7D1BFC324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416260-CFD4-4A61-A67F-1400DD92C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2F78F-0797-41D6-A72A-09B227668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6F5B5-9677-4040-AD71-394F68044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62AD-0ADE-419C-B24A-FC41BF408317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7CE10-1D5E-425E-A5AE-861A79C36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1E982-BD99-45CB-8D6F-1D7466692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1B52D-352C-4419-B4EA-A6BE53D2D0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90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BB1399-4A92-481A-B6BF-8D07C0E55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8609E-4B9F-465F-86FF-7D1573FC3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91673-E726-4ADD-A793-776F18B53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262AD-0ADE-419C-B24A-FC41BF408317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0875C-CDC8-4640-B594-269783FA6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A9849-CED5-4581-B1A6-340FCFF27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1B52D-352C-4419-B4EA-A6BE53D2D0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01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8602E4-6997-4BEE-B4EE-4959D1ACA609}"/>
              </a:ext>
            </a:extLst>
          </p:cNvPr>
          <p:cNvSpPr/>
          <p:nvPr/>
        </p:nvSpPr>
        <p:spPr>
          <a:xfrm>
            <a:off x="0" y="0"/>
            <a:ext cx="12192000" cy="45276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Scoring System – Team Events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0EB18C-A55B-448D-ABA9-88DEC2BA48CB}"/>
              </a:ext>
            </a:extLst>
          </p:cNvPr>
          <p:cNvSpPr/>
          <p:nvPr/>
        </p:nvSpPr>
        <p:spPr>
          <a:xfrm>
            <a:off x="656947" y="1393795"/>
            <a:ext cx="3737499" cy="45276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989332-DA8E-48B5-B0DD-3DAD33C1DC57}"/>
              </a:ext>
            </a:extLst>
          </p:cNvPr>
          <p:cNvSpPr txBox="1"/>
          <p:nvPr/>
        </p:nvSpPr>
        <p:spPr>
          <a:xfrm>
            <a:off x="559293" y="861134"/>
            <a:ext cx="1789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Team Names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276F4B-E0E9-40FB-B88B-416C4847796D}"/>
              </a:ext>
            </a:extLst>
          </p:cNvPr>
          <p:cNvSpPr/>
          <p:nvPr/>
        </p:nvSpPr>
        <p:spPr>
          <a:xfrm>
            <a:off x="656947" y="2084774"/>
            <a:ext cx="3737499" cy="45276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2C8F8E-D02A-42AC-91AC-87CDDBB2F0CE}"/>
              </a:ext>
            </a:extLst>
          </p:cNvPr>
          <p:cNvSpPr/>
          <p:nvPr/>
        </p:nvSpPr>
        <p:spPr>
          <a:xfrm>
            <a:off x="656947" y="2775753"/>
            <a:ext cx="3737499" cy="45276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BE5913-E391-4AC4-A71B-AFEC5817FC79}"/>
              </a:ext>
            </a:extLst>
          </p:cNvPr>
          <p:cNvSpPr/>
          <p:nvPr/>
        </p:nvSpPr>
        <p:spPr>
          <a:xfrm>
            <a:off x="656946" y="3466732"/>
            <a:ext cx="3737499" cy="45276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A849BF-02D3-4166-977F-532D5603D612}"/>
              </a:ext>
            </a:extLst>
          </p:cNvPr>
          <p:cNvSpPr/>
          <p:nvPr/>
        </p:nvSpPr>
        <p:spPr>
          <a:xfrm>
            <a:off x="4998128" y="1387876"/>
            <a:ext cx="541538" cy="452761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627D6E-9992-4AB5-B9CD-556C3AF24FAD}"/>
              </a:ext>
            </a:extLst>
          </p:cNvPr>
          <p:cNvSpPr/>
          <p:nvPr/>
        </p:nvSpPr>
        <p:spPr>
          <a:xfrm>
            <a:off x="5847425" y="1387876"/>
            <a:ext cx="541538" cy="452761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CFCCF7-B04A-4CE6-95EB-8F8069AD84E8}"/>
              </a:ext>
            </a:extLst>
          </p:cNvPr>
          <p:cNvSpPr/>
          <p:nvPr/>
        </p:nvSpPr>
        <p:spPr>
          <a:xfrm>
            <a:off x="6696724" y="1387876"/>
            <a:ext cx="541538" cy="452761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F6CF0-D4AD-45C1-915A-89054557D44C}"/>
              </a:ext>
            </a:extLst>
          </p:cNvPr>
          <p:cNvSpPr/>
          <p:nvPr/>
        </p:nvSpPr>
        <p:spPr>
          <a:xfrm>
            <a:off x="8390140" y="1387876"/>
            <a:ext cx="541538" cy="452761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3BDD4A-4013-4573-A7EA-AE1D24CC37D4}"/>
              </a:ext>
            </a:extLst>
          </p:cNvPr>
          <p:cNvSpPr/>
          <p:nvPr/>
        </p:nvSpPr>
        <p:spPr>
          <a:xfrm>
            <a:off x="7546021" y="1387876"/>
            <a:ext cx="541538" cy="452761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5A5CAD-1991-4EB1-AEC0-ECC79D7501B2}"/>
              </a:ext>
            </a:extLst>
          </p:cNvPr>
          <p:cNvSpPr txBox="1"/>
          <p:nvPr/>
        </p:nvSpPr>
        <p:spPr>
          <a:xfrm>
            <a:off x="4895150" y="861133"/>
            <a:ext cx="3880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Scores (Hierarchy of Winning)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BA4EF9-505A-4D76-B89E-9D85C5F35254}"/>
              </a:ext>
            </a:extLst>
          </p:cNvPr>
          <p:cNvSpPr/>
          <p:nvPr/>
        </p:nvSpPr>
        <p:spPr>
          <a:xfrm>
            <a:off x="4998128" y="2084774"/>
            <a:ext cx="541538" cy="452761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378A46-4E07-4ED4-8EDA-D00DDCB771A9}"/>
              </a:ext>
            </a:extLst>
          </p:cNvPr>
          <p:cNvSpPr/>
          <p:nvPr/>
        </p:nvSpPr>
        <p:spPr>
          <a:xfrm>
            <a:off x="5847425" y="2084774"/>
            <a:ext cx="541538" cy="452761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76C3F8-1D53-47B9-9F7B-0E8B34AAB361}"/>
              </a:ext>
            </a:extLst>
          </p:cNvPr>
          <p:cNvSpPr/>
          <p:nvPr/>
        </p:nvSpPr>
        <p:spPr>
          <a:xfrm>
            <a:off x="6696724" y="2084774"/>
            <a:ext cx="541538" cy="452761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58E2D07-918A-4F40-B3D0-61C5D8A86381}"/>
              </a:ext>
            </a:extLst>
          </p:cNvPr>
          <p:cNvSpPr/>
          <p:nvPr/>
        </p:nvSpPr>
        <p:spPr>
          <a:xfrm>
            <a:off x="8390140" y="2084774"/>
            <a:ext cx="541538" cy="452761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EECDD-B6F7-45B7-895B-8BA52C0E489A}"/>
              </a:ext>
            </a:extLst>
          </p:cNvPr>
          <p:cNvSpPr/>
          <p:nvPr/>
        </p:nvSpPr>
        <p:spPr>
          <a:xfrm>
            <a:off x="7546021" y="2084774"/>
            <a:ext cx="541538" cy="452761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D88E800-B7CD-4721-9848-03F512FFEE36}"/>
              </a:ext>
            </a:extLst>
          </p:cNvPr>
          <p:cNvSpPr/>
          <p:nvPr/>
        </p:nvSpPr>
        <p:spPr>
          <a:xfrm>
            <a:off x="4998128" y="2780218"/>
            <a:ext cx="541538" cy="452761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ECC93CD-F4B9-4B83-9B42-37E7DE24124C}"/>
              </a:ext>
            </a:extLst>
          </p:cNvPr>
          <p:cNvSpPr/>
          <p:nvPr/>
        </p:nvSpPr>
        <p:spPr>
          <a:xfrm>
            <a:off x="5847425" y="2780218"/>
            <a:ext cx="541538" cy="452761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4B14554-E375-43EB-87B3-0FD54C9019D9}"/>
              </a:ext>
            </a:extLst>
          </p:cNvPr>
          <p:cNvSpPr/>
          <p:nvPr/>
        </p:nvSpPr>
        <p:spPr>
          <a:xfrm>
            <a:off x="6696724" y="2780218"/>
            <a:ext cx="541538" cy="452761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9D6623-4609-4599-A061-8BB38B67BA89}"/>
              </a:ext>
            </a:extLst>
          </p:cNvPr>
          <p:cNvSpPr/>
          <p:nvPr/>
        </p:nvSpPr>
        <p:spPr>
          <a:xfrm>
            <a:off x="8390140" y="2780218"/>
            <a:ext cx="541538" cy="452761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F5C3B19-1F72-4B71-B593-BCA1977B62E5}"/>
              </a:ext>
            </a:extLst>
          </p:cNvPr>
          <p:cNvSpPr/>
          <p:nvPr/>
        </p:nvSpPr>
        <p:spPr>
          <a:xfrm>
            <a:off x="7546021" y="2780218"/>
            <a:ext cx="541538" cy="452761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FC4A3FF-9566-4732-879F-723493DE8C4C}"/>
              </a:ext>
            </a:extLst>
          </p:cNvPr>
          <p:cNvSpPr/>
          <p:nvPr/>
        </p:nvSpPr>
        <p:spPr>
          <a:xfrm>
            <a:off x="4998128" y="3478673"/>
            <a:ext cx="541538" cy="452761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B88C6B2-1C5B-4366-8A14-C12364A55747}"/>
              </a:ext>
            </a:extLst>
          </p:cNvPr>
          <p:cNvSpPr/>
          <p:nvPr/>
        </p:nvSpPr>
        <p:spPr>
          <a:xfrm>
            <a:off x="5847425" y="3478673"/>
            <a:ext cx="541538" cy="452761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E3F1D06-EFC3-4C64-9D5A-0B58E2106113}"/>
              </a:ext>
            </a:extLst>
          </p:cNvPr>
          <p:cNvSpPr/>
          <p:nvPr/>
        </p:nvSpPr>
        <p:spPr>
          <a:xfrm>
            <a:off x="6696724" y="3478673"/>
            <a:ext cx="541538" cy="452761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12E033B-E642-49ED-97A3-6C9543929FB6}"/>
              </a:ext>
            </a:extLst>
          </p:cNvPr>
          <p:cNvSpPr/>
          <p:nvPr/>
        </p:nvSpPr>
        <p:spPr>
          <a:xfrm>
            <a:off x="8390140" y="3478673"/>
            <a:ext cx="541538" cy="452761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D3386D7-4277-492E-92C4-36220D6B8B00}"/>
              </a:ext>
            </a:extLst>
          </p:cNvPr>
          <p:cNvSpPr/>
          <p:nvPr/>
        </p:nvSpPr>
        <p:spPr>
          <a:xfrm>
            <a:off x="7546021" y="3478673"/>
            <a:ext cx="541538" cy="452761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C3F5A6E-1A6E-4080-AE1F-6B9118F97CB7}"/>
              </a:ext>
            </a:extLst>
          </p:cNvPr>
          <p:cNvSpPr/>
          <p:nvPr/>
        </p:nvSpPr>
        <p:spPr>
          <a:xfrm>
            <a:off x="363984" y="5894774"/>
            <a:ext cx="1189609" cy="6724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Reset Scores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D898B56-0B54-4CD3-81C3-0A7E9B5C20B2}"/>
              </a:ext>
            </a:extLst>
          </p:cNvPr>
          <p:cNvSpPr/>
          <p:nvPr/>
        </p:nvSpPr>
        <p:spPr>
          <a:xfrm>
            <a:off x="10560280" y="5894774"/>
            <a:ext cx="1397941" cy="6724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Individual Events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A109CDA-5011-4D5D-AA99-5612A2150A28}"/>
              </a:ext>
            </a:extLst>
          </p:cNvPr>
          <p:cNvSpPr/>
          <p:nvPr/>
        </p:nvSpPr>
        <p:spPr>
          <a:xfrm>
            <a:off x="1886797" y="5894774"/>
            <a:ext cx="1189609" cy="6724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Calculate Winner</a:t>
            </a:r>
          </a:p>
        </p:txBody>
      </p:sp>
      <p:sp>
        <p:nvSpPr>
          <p:cNvPr id="47" name="Double Brace 46">
            <a:extLst>
              <a:ext uri="{FF2B5EF4-FFF2-40B4-BE49-F238E27FC236}">
                <a16:creationId xmlns:a16="http://schemas.microsoft.com/office/drawing/2014/main" id="{315C4B8C-230C-470A-A3A6-BF1E21C3557B}"/>
              </a:ext>
            </a:extLst>
          </p:cNvPr>
          <p:cNvSpPr/>
          <p:nvPr/>
        </p:nvSpPr>
        <p:spPr>
          <a:xfrm>
            <a:off x="4998128" y="4208016"/>
            <a:ext cx="3933550" cy="452761"/>
          </a:xfrm>
          <a:prstGeom prst="bracePair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dirty="0"/>
              <a:t>Drop down boxes in order to select the rank in order a team wins an event</a:t>
            </a:r>
          </a:p>
        </p:txBody>
      </p:sp>
      <p:sp>
        <p:nvSpPr>
          <p:cNvPr id="48" name="Double Brace 47">
            <a:extLst>
              <a:ext uri="{FF2B5EF4-FFF2-40B4-BE49-F238E27FC236}">
                <a16:creationId xmlns:a16="http://schemas.microsoft.com/office/drawing/2014/main" id="{D6CCA9F2-123A-403E-8F4E-BEB408BA52AA}"/>
              </a:ext>
            </a:extLst>
          </p:cNvPr>
          <p:cNvSpPr/>
          <p:nvPr/>
        </p:nvSpPr>
        <p:spPr>
          <a:xfrm>
            <a:off x="10507904" y="5011444"/>
            <a:ext cx="1502691" cy="452761"/>
          </a:xfrm>
          <a:prstGeom prst="bracePair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dirty="0"/>
              <a:t>Switch to Individual Events Scoreboard</a:t>
            </a:r>
          </a:p>
        </p:txBody>
      </p:sp>
      <p:sp>
        <p:nvSpPr>
          <p:cNvPr id="49" name="Double Brace 48">
            <a:extLst>
              <a:ext uri="{FF2B5EF4-FFF2-40B4-BE49-F238E27FC236}">
                <a16:creationId xmlns:a16="http://schemas.microsoft.com/office/drawing/2014/main" id="{F65C0ABC-B1F3-4836-B15C-903D69771D54}"/>
              </a:ext>
            </a:extLst>
          </p:cNvPr>
          <p:cNvSpPr/>
          <p:nvPr/>
        </p:nvSpPr>
        <p:spPr>
          <a:xfrm>
            <a:off x="1930890" y="5026216"/>
            <a:ext cx="1189609" cy="452761"/>
          </a:xfrm>
          <a:prstGeom prst="bracePair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dirty="0"/>
              <a:t>Calculate winner</a:t>
            </a:r>
          </a:p>
        </p:txBody>
      </p:sp>
      <p:sp>
        <p:nvSpPr>
          <p:cNvPr id="50" name="Double Brace 49">
            <a:extLst>
              <a:ext uri="{FF2B5EF4-FFF2-40B4-BE49-F238E27FC236}">
                <a16:creationId xmlns:a16="http://schemas.microsoft.com/office/drawing/2014/main" id="{A3483A75-83A5-4859-9479-4AC1B77E7F85}"/>
              </a:ext>
            </a:extLst>
          </p:cNvPr>
          <p:cNvSpPr/>
          <p:nvPr/>
        </p:nvSpPr>
        <p:spPr>
          <a:xfrm>
            <a:off x="363984" y="5024736"/>
            <a:ext cx="1189609" cy="452761"/>
          </a:xfrm>
          <a:prstGeom prst="bracePair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dirty="0"/>
              <a:t>Reset all scores and names</a:t>
            </a:r>
          </a:p>
        </p:txBody>
      </p:sp>
    </p:spTree>
    <p:extLst>
      <p:ext uri="{BB962C8B-B14F-4D97-AF65-F5344CB8AC3E}">
        <p14:creationId xmlns:p14="http://schemas.microsoft.com/office/powerpoint/2010/main" val="246995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8602E4-6997-4BEE-B4EE-4959D1ACA609}"/>
              </a:ext>
            </a:extLst>
          </p:cNvPr>
          <p:cNvSpPr/>
          <p:nvPr/>
        </p:nvSpPr>
        <p:spPr>
          <a:xfrm>
            <a:off x="0" y="0"/>
            <a:ext cx="12192000" cy="45276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Scoring System – Individual Events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0EB18C-A55B-448D-ABA9-88DEC2BA48CB}"/>
              </a:ext>
            </a:extLst>
          </p:cNvPr>
          <p:cNvSpPr/>
          <p:nvPr/>
        </p:nvSpPr>
        <p:spPr>
          <a:xfrm>
            <a:off x="656947" y="1393795"/>
            <a:ext cx="3737499" cy="45276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989332-DA8E-48B5-B0DD-3DAD33C1DC57}"/>
              </a:ext>
            </a:extLst>
          </p:cNvPr>
          <p:cNvSpPr txBox="1"/>
          <p:nvPr/>
        </p:nvSpPr>
        <p:spPr>
          <a:xfrm>
            <a:off x="559293" y="861134"/>
            <a:ext cx="2342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Individual Names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276F4B-E0E9-40FB-B88B-416C4847796D}"/>
              </a:ext>
            </a:extLst>
          </p:cNvPr>
          <p:cNvSpPr/>
          <p:nvPr/>
        </p:nvSpPr>
        <p:spPr>
          <a:xfrm>
            <a:off x="656947" y="2084774"/>
            <a:ext cx="3737499" cy="45276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2C8F8E-D02A-42AC-91AC-87CDDBB2F0CE}"/>
              </a:ext>
            </a:extLst>
          </p:cNvPr>
          <p:cNvSpPr/>
          <p:nvPr/>
        </p:nvSpPr>
        <p:spPr>
          <a:xfrm>
            <a:off x="656947" y="2775753"/>
            <a:ext cx="3737499" cy="45276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BE5913-E391-4AC4-A71B-AFEC5817FC79}"/>
              </a:ext>
            </a:extLst>
          </p:cNvPr>
          <p:cNvSpPr/>
          <p:nvPr/>
        </p:nvSpPr>
        <p:spPr>
          <a:xfrm>
            <a:off x="656946" y="3466732"/>
            <a:ext cx="3737499" cy="45276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A849BF-02D3-4166-977F-532D5603D612}"/>
              </a:ext>
            </a:extLst>
          </p:cNvPr>
          <p:cNvSpPr/>
          <p:nvPr/>
        </p:nvSpPr>
        <p:spPr>
          <a:xfrm>
            <a:off x="4998128" y="1387876"/>
            <a:ext cx="541538" cy="452761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627D6E-9992-4AB5-B9CD-556C3AF24FAD}"/>
              </a:ext>
            </a:extLst>
          </p:cNvPr>
          <p:cNvSpPr/>
          <p:nvPr/>
        </p:nvSpPr>
        <p:spPr>
          <a:xfrm>
            <a:off x="5847425" y="1387876"/>
            <a:ext cx="541538" cy="452761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CFCCF7-B04A-4CE6-95EB-8F8069AD84E8}"/>
              </a:ext>
            </a:extLst>
          </p:cNvPr>
          <p:cNvSpPr/>
          <p:nvPr/>
        </p:nvSpPr>
        <p:spPr>
          <a:xfrm>
            <a:off x="6696724" y="1387876"/>
            <a:ext cx="541538" cy="452761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F6CF0-D4AD-45C1-915A-89054557D44C}"/>
              </a:ext>
            </a:extLst>
          </p:cNvPr>
          <p:cNvSpPr/>
          <p:nvPr/>
        </p:nvSpPr>
        <p:spPr>
          <a:xfrm>
            <a:off x="8390140" y="1387876"/>
            <a:ext cx="541538" cy="452761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3BDD4A-4013-4573-A7EA-AE1D24CC37D4}"/>
              </a:ext>
            </a:extLst>
          </p:cNvPr>
          <p:cNvSpPr/>
          <p:nvPr/>
        </p:nvSpPr>
        <p:spPr>
          <a:xfrm>
            <a:off x="7546021" y="1387876"/>
            <a:ext cx="541538" cy="452761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5A5CAD-1991-4EB1-AEC0-ECC79D7501B2}"/>
              </a:ext>
            </a:extLst>
          </p:cNvPr>
          <p:cNvSpPr txBox="1"/>
          <p:nvPr/>
        </p:nvSpPr>
        <p:spPr>
          <a:xfrm>
            <a:off x="4895150" y="861133"/>
            <a:ext cx="3880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Scores (Hierarchy of Winning)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BA4EF9-505A-4D76-B89E-9D85C5F35254}"/>
              </a:ext>
            </a:extLst>
          </p:cNvPr>
          <p:cNvSpPr/>
          <p:nvPr/>
        </p:nvSpPr>
        <p:spPr>
          <a:xfrm>
            <a:off x="4998128" y="2084774"/>
            <a:ext cx="541538" cy="452761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378A46-4E07-4ED4-8EDA-D00DDCB771A9}"/>
              </a:ext>
            </a:extLst>
          </p:cNvPr>
          <p:cNvSpPr/>
          <p:nvPr/>
        </p:nvSpPr>
        <p:spPr>
          <a:xfrm>
            <a:off x="5847425" y="2084774"/>
            <a:ext cx="541538" cy="452761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76C3F8-1D53-47B9-9F7B-0E8B34AAB361}"/>
              </a:ext>
            </a:extLst>
          </p:cNvPr>
          <p:cNvSpPr/>
          <p:nvPr/>
        </p:nvSpPr>
        <p:spPr>
          <a:xfrm>
            <a:off x="6696724" y="2084774"/>
            <a:ext cx="541538" cy="452761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58E2D07-918A-4F40-B3D0-61C5D8A86381}"/>
              </a:ext>
            </a:extLst>
          </p:cNvPr>
          <p:cNvSpPr/>
          <p:nvPr/>
        </p:nvSpPr>
        <p:spPr>
          <a:xfrm>
            <a:off x="8390140" y="2084774"/>
            <a:ext cx="541538" cy="452761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EECDD-B6F7-45B7-895B-8BA52C0E489A}"/>
              </a:ext>
            </a:extLst>
          </p:cNvPr>
          <p:cNvSpPr/>
          <p:nvPr/>
        </p:nvSpPr>
        <p:spPr>
          <a:xfrm>
            <a:off x="7546021" y="2084774"/>
            <a:ext cx="541538" cy="452761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D88E800-B7CD-4721-9848-03F512FFEE36}"/>
              </a:ext>
            </a:extLst>
          </p:cNvPr>
          <p:cNvSpPr/>
          <p:nvPr/>
        </p:nvSpPr>
        <p:spPr>
          <a:xfrm>
            <a:off x="4998128" y="2780218"/>
            <a:ext cx="541538" cy="452761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ECC93CD-F4B9-4B83-9B42-37E7DE24124C}"/>
              </a:ext>
            </a:extLst>
          </p:cNvPr>
          <p:cNvSpPr/>
          <p:nvPr/>
        </p:nvSpPr>
        <p:spPr>
          <a:xfrm>
            <a:off x="5847425" y="2780218"/>
            <a:ext cx="541538" cy="452761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4B14554-E375-43EB-87B3-0FD54C9019D9}"/>
              </a:ext>
            </a:extLst>
          </p:cNvPr>
          <p:cNvSpPr/>
          <p:nvPr/>
        </p:nvSpPr>
        <p:spPr>
          <a:xfrm>
            <a:off x="6696724" y="2780218"/>
            <a:ext cx="541538" cy="452761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9D6623-4609-4599-A061-8BB38B67BA89}"/>
              </a:ext>
            </a:extLst>
          </p:cNvPr>
          <p:cNvSpPr/>
          <p:nvPr/>
        </p:nvSpPr>
        <p:spPr>
          <a:xfrm>
            <a:off x="8390140" y="2780218"/>
            <a:ext cx="541538" cy="452761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F5C3B19-1F72-4B71-B593-BCA1977B62E5}"/>
              </a:ext>
            </a:extLst>
          </p:cNvPr>
          <p:cNvSpPr/>
          <p:nvPr/>
        </p:nvSpPr>
        <p:spPr>
          <a:xfrm>
            <a:off x="7546021" y="2780218"/>
            <a:ext cx="541538" cy="452761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FC4A3FF-9566-4732-879F-723493DE8C4C}"/>
              </a:ext>
            </a:extLst>
          </p:cNvPr>
          <p:cNvSpPr/>
          <p:nvPr/>
        </p:nvSpPr>
        <p:spPr>
          <a:xfrm>
            <a:off x="4998128" y="3478673"/>
            <a:ext cx="541538" cy="452761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B88C6B2-1C5B-4366-8A14-C12364A55747}"/>
              </a:ext>
            </a:extLst>
          </p:cNvPr>
          <p:cNvSpPr/>
          <p:nvPr/>
        </p:nvSpPr>
        <p:spPr>
          <a:xfrm>
            <a:off x="5847425" y="3478673"/>
            <a:ext cx="541538" cy="452761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E3F1D06-EFC3-4C64-9D5A-0B58E2106113}"/>
              </a:ext>
            </a:extLst>
          </p:cNvPr>
          <p:cNvSpPr/>
          <p:nvPr/>
        </p:nvSpPr>
        <p:spPr>
          <a:xfrm>
            <a:off x="6696724" y="3478673"/>
            <a:ext cx="541538" cy="452761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12E033B-E642-49ED-97A3-6C9543929FB6}"/>
              </a:ext>
            </a:extLst>
          </p:cNvPr>
          <p:cNvSpPr/>
          <p:nvPr/>
        </p:nvSpPr>
        <p:spPr>
          <a:xfrm>
            <a:off x="8390140" y="3478673"/>
            <a:ext cx="541538" cy="452761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D3386D7-4277-492E-92C4-36220D6B8B00}"/>
              </a:ext>
            </a:extLst>
          </p:cNvPr>
          <p:cNvSpPr/>
          <p:nvPr/>
        </p:nvSpPr>
        <p:spPr>
          <a:xfrm>
            <a:off x="7546021" y="3478673"/>
            <a:ext cx="541538" cy="452761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C3F5A6E-1A6E-4080-AE1F-6B9118F97CB7}"/>
              </a:ext>
            </a:extLst>
          </p:cNvPr>
          <p:cNvSpPr/>
          <p:nvPr/>
        </p:nvSpPr>
        <p:spPr>
          <a:xfrm>
            <a:off x="363984" y="5894774"/>
            <a:ext cx="1189609" cy="6724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Reset Scores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D898B56-0B54-4CD3-81C3-0A7E9B5C20B2}"/>
              </a:ext>
            </a:extLst>
          </p:cNvPr>
          <p:cNvSpPr/>
          <p:nvPr/>
        </p:nvSpPr>
        <p:spPr>
          <a:xfrm>
            <a:off x="10560280" y="5894774"/>
            <a:ext cx="1397941" cy="6724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Teams Events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A109CDA-5011-4D5D-AA99-5612A2150A28}"/>
              </a:ext>
            </a:extLst>
          </p:cNvPr>
          <p:cNvSpPr/>
          <p:nvPr/>
        </p:nvSpPr>
        <p:spPr>
          <a:xfrm>
            <a:off x="1886797" y="5894774"/>
            <a:ext cx="1189609" cy="6724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Calculate Winner</a:t>
            </a:r>
          </a:p>
        </p:txBody>
      </p:sp>
      <p:sp>
        <p:nvSpPr>
          <p:cNvPr id="47" name="Double Brace 46">
            <a:extLst>
              <a:ext uri="{FF2B5EF4-FFF2-40B4-BE49-F238E27FC236}">
                <a16:creationId xmlns:a16="http://schemas.microsoft.com/office/drawing/2014/main" id="{315C4B8C-230C-470A-A3A6-BF1E21C3557B}"/>
              </a:ext>
            </a:extLst>
          </p:cNvPr>
          <p:cNvSpPr/>
          <p:nvPr/>
        </p:nvSpPr>
        <p:spPr>
          <a:xfrm>
            <a:off x="4998128" y="4208016"/>
            <a:ext cx="3933550" cy="452761"/>
          </a:xfrm>
          <a:prstGeom prst="bracePair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dirty="0"/>
              <a:t>Drop down boxes in order to select the rank in order an individual wins an event</a:t>
            </a:r>
          </a:p>
        </p:txBody>
      </p:sp>
      <p:sp>
        <p:nvSpPr>
          <p:cNvPr id="48" name="Double Brace 47">
            <a:extLst>
              <a:ext uri="{FF2B5EF4-FFF2-40B4-BE49-F238E27FC236}">
                <a16:creationId xmlns:a16="http://schemas.microsoft.com/office/drawing/2014/main" id="{D6CCA9F2-123A-403E-8F4E-BEB408BA52AA}"/>
              </a:ext>
            </a:extLst>
          </p:cNvPr>
          <p:cNvSpPr/>
          <p:nvPr/>
        </p:nvSpPr>
        <p:spPr>
          <a:xfrm>
            <a:off x="10507904" y="5011444"/>
            <a:ext cx="1502691" cy="452761"/>
          </a:xfrm>
          <a:prstGeom prst="bracePair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dirty="0"/>
              <a:t>Switch to Teams Events Scoreboard</a:t>
            </a:r>
          </a:p>
        </p:txBody>
      </p:sp>
      <p:sp>
        <p:nvSpPr>
          <p:cNvPr id="49" name="Double Brace 48">
            <a:extLst>
              <a:ext uri="{FF2B5EF4-FFF2-40B4-BE49-F238E27FC236}">
                <a16:creationId xmlns:a16="http://schemas.microsoft.com/office/drawing/2014/main" id="{F65C0ABC-B1F3-4836-B15C-903D69771D54}"/>
              </a:ext>
            </a:extLst>
          </p:cNvPr>
          <p:cNvSpPr/>
          <p:nvPr/>
        </p:nvSpPr>
        <p:spPr>
          <a:xfrm>
            <a:off x="1930890" y="5026216"/>
            <a:ext cx="1189609" cy="452761"/>
          </a:xfrm>
          <a:prstGeom prst="bracePair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dirty="0"/>
              <a:t>Calculate winner</a:t>
            </a:r>
          </a:p>
        </p:txBody>
      </p:sp>
      <p:sp>
        <p:nvSpPr>
          <p:cNvPr id="50" name="Double Brace 49">
            <a:extLst>
              <a:ext uri="{FF2B5EF4-FFF2-40B4-BE49-F238E27FC236}">
                <a16:creationId xmlns:a16="http://schemas.microsoft.com/office/drawing/2014/main" id="{A3483A75-83A5-4859-9479-4AC1B77E7F85}"/>
              </a:ext>
            </a:extLst>
          </p:cNvPr>
          <p:cNvSpPr/>
          <p:nvPr/>
        </p:nvSpPr>
        <p:spPr>
          <a:xfrm>
            <a:off x="363984" y="5024736"/>
            <a:ext cx="1189609" cy="452761"/>
          </a:xfrm>
          <a:prstGeom prst="bracePair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dirty="0"/>
              <a:t>Reset all scores and names</a:t>
            </a:r>
          </a:p>
        </p:txBody>
      </p:sp>
    </p:spTree>
    <p:extLst>
      <p:ext uri="{BB962C8B-B14F-4D97-AF65-F5344CB8AC3E}">
        <p14:creationId xmlns:p14="http://schemas.microsoft.com/office/powerpoint/2010/main" val="1986155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8602E4-6997-4BEE-B4EE-4959D1ACA609}"/>
              </a:ext>
            </a:extLst>
          </p:cNvPr>
          <p:cNvSpPr/>
          <p:nvPr/>
        </p:nvSpPr>
        <p:spPr>
          <a:xfrm>
            <a:off x="0" y="0"/>
            <a:ext cx="12192000" cy="45276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8252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94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 Benjamin Whybrow</dc:creator>
  <cp:lastModifiedBy>STUDENT Benjamin Whybrow</cp:lastModifiedBy>
  <cp:revision>3</cp:revision>
  <dcterms:created xsi:type="dcterms:W3CDTF">2020-12-01T10:26:05Z</dcterms:created>
  <dcterms:modified xsi:type="dcterms:W3CDTF">2020-12-01T21:42:06Z</dcterms:modified>
</cp:coreProperties>
</file>