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obotshop.com/media/files/PDF/flexinol-technical-data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7618-55E4-4860-B04C-A466B4EA3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Haptic Feedback with nitinol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BB342-F4DA-4566-8C83-20B34EFBB4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Ben Wickenden</a:t>
            </a:r>
          </a:p>
        </p:txBody>
      </p:sp>
    </p:spTree>
    <p:extLst>
      <p:ext uri="{BB962C8B-B14F-4D97-AF65-F5344CB8AC3E}">
        <p14:creationId xmlns:p14="http://schemas.microsoft.com/office/powerpoint/2010/main" val="1816511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104243-EE7B-4B9A-BD8A-FC64A26B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21732"/>
            <a:ext cx="8534400" cy="1507067"/>
          </a:xfrm>
        </p:spPr>
        <p:txBody>
          <a:bodyPr/>
          <a:lstStyle/>
          <a:p>
            <a:r>
              <a:rPr lang="en-GB" dirty="0"/>
              <a:t>Going Forwards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8E31B0-0AD5-4B3E-B0ED-E658BB2C3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74900"/>
            <a:ext cx="6961188" cy="3615267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The Glove has a reasonable amount of potential. There are several application that it could be used for in the future: </a:t>
            </a:r>
          </a:p>
          <a:p>
            <a:r>
              <a:rPr lang="en-GB" dirty="0">
                <a:solidFill>
                  <a:schemeClr val="tx1"/>
                </a:solidFill>
              </a:rPr>
              <a:t>Haptic Gaming glove </a:t>
            </a:r>
          </a:p>
          <a:p>
            <a:r>
              <a:rPr lang="en-GB" dirty="0">
                <a:solidFill>
                  <a:schemeClr val="tx1"/>
                </a:solidFill>
              </a:rPr>
              <a:t>Physiotherapy </a:t>
            </a:r>
          </a:p>
          <a:p>
            <a:r>
              <a:rPr lang="en-GB" dirty="0">
                <a:solidFill>
                  <a:schemeClr val="tx1"/>
                </a:solidFill>
              </a:rPr>
              <a:t>Prosthetic hand</a:t>
            </a:r>
          </a:p>
          <a:p>
            <a:r>
              <a:rPr lang="en-GB" dirty="0">
                <a:solidFill>
                  <a:schemeClr val="tx1"/>
                </a:solidFill>
              </a:rPr>
              <a:t>Training 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73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104243-EE7B-4B9A-BD8A-FC64A26B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21732"/>
            <a:ext cx="8534400" cy="1507067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8E31B0-0AD5-4B3E-B0ED-E658BB2C3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74900"/>
            <a:ext cx="6961188" cy="3615267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The project is focused around providing Haptic feedback in the form of a glove. The feedback is provided by the use of vibration motors and a shape memory alloy, called Nitinol. </a:t>
            </a:r>
          </a:p>
          <a:p>
            <a:r>
              <a:rPr lang="en-GB" dirty="0">
                <a:solidFill>
                  <a:schemeClr val="tx1"/>
                </a:solidFill>
              </a:rPr>
              <a:t>I will also be creating a simulation in Unity to demonstrate the Haptic glove. This will be done by creating and animating a model hand in Blender which will then be controlled by scripts in Unity. Unity then sends a string to an Arduino which then triggers the relevant feedback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9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104243-EE7B-4B9A-BD8A-FC64A26B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21732"/>
            <a:ext cx="8534400" cy="1507067"/>
          </a:xfrm>
        </p:spPr>
        <p:txBody>
          <a:bodyPr/>
          <a:lstStyle/>
          <a:p>
            <a:r>
              <a:rPr lang="en-GB"/>
              <a:t>Hardware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8E31B0-0AD5-4B3E-B0ED-E658BB2C3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2082800"/>
            <a:ext cx="8078788" cy="43053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The main focus around the project is the use of Nitinol wire to produce a force to be used as a form of Haptic feedback, with the additional use of vibration motors  </a:t>
            </a:r>
          </a:p>
          <a:p>
            <a:r>
              <a:rPr lang="en-GB" dirty="0">
                <a:solidFill>
                  <a:schemeClr val="tx1"/>
                </a:solidFill>
              </a:rPr>
              <a:t>I’ve chosen to use a wire with the </a:t>
            </a:r>
            <a:r>
              <a:rPr lang="el-GR" dirty="0">
                <a:solidFill>
                  <a:schemeClr val="tx1"/>
                </a:solidFill>
              </a:rPr>
              <a:t> </a:t>
            </a:r>
            <a:r>
              <a:rPr lang="en-GB" dirty="0">
                <a:solidFill>
                  <a:schemeClr val="tx1"/>
                </a:solidFill>
              </a:rPr>
              <a:t>diameter of 150</a:t>
            </a:r>
            <a:r>
              <a:rPr lang="el-GR" dirty="0">
                <a:solidFill>
                  <a:schemeClr val="tx1"/>
                </a:solidFill>
              </a:rPr>
              <a:t>μ</a:t>
            </a:r>
            <a:r>
              <a:rPr lang="en-GB" dirty="0">
                <a:solidFill>
                  <a:schemeClr val="tx1"/>
                </a:solidFill>
              </a:rPr>
              <a:t>m, with an activation temperature of 90°C which has the pull force of 300g and off time of 1.2 seconds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4B8F44-EC70-40E4-9973-8024620D6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789" y="385834"/>
            <a:ext cx="2425864" cy="16969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40D731-556F-424D-BB08-1260BB0F5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789" y="2082800"/>
            <a:ext cx="2425864" cy="15070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EC7C5E-5EEA-43B7-9F5A-656B2DB6A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5789" y="3589868"/>
            <a:ext cx="2425864" cy="13769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B506DA-A1F9-4816-92A4-370775AEAF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32"/>
          <a:stretch/>
        </p:blipFill>
        <p:spPr>
          <a:xfrm>
            <a:off x="9505787" y="4931088"/>
            <a:ext cx="2425865" cy="154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56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104243-EE7B-4B9A-BD8A-FC64A26B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21732"/>
            <a:ext cx="8534400" cy="1507067"/>
          </a:xfrm>
        </p:spPr>
        <p:txBody>
          <a:bodyPr/>
          <a:lstStyle/>
          <a:p>
            <a:r>
              <a:rPr lang="en-GB" dirty="0"/>
              <a:t>Glove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8E31B0-0AD5-4B3E-B0ED-E658BB2C3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2082800"/>
            <a:ext cx="8078788" cy="43053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The glove  itself was originally a thick workers glove that would have an exoskeleton, Which the Nitinol Wire would be attached to. </a:t>
            </a:r>
          </a:p>
          <a:p>
            <a:r>
              <a:rPr lang="en-GB" dirty="0">
                <a:solidFill>
                  <a:schemeClr val="tx1"/>
                </a:solidFill>
              </a:rPr>
              <a:t>I decided to change the design as I found the glove to be too thick and uncomfortable for the user. </a:t>
            </a:r>
          </a:p>
          <a:p>
            <a:r>
              <a:rPr lang="en-GB" dirty="0">
                <a:solidFill>
                  <a:schemeClr val="tx1"/>
                </a:solidFill>
              </a:rPr>
              <a:t>I replaced the workers glove with a wet suit glove which was more flexible and had a better look to it overall. 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0132A0-D209-438B-A790-BB0877641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503" y="3429000"/>
            <a:ext cx="2483299" cy="33030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E3A8AB-F043-4958-A192-F044C333B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971623" y="496814"/>
            <a:ext cx="3303061" cy="24772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60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104243-EE7B-4B9A-BD8A-FC64A26B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21732"/>
            <a:ext cx="8534400" cy="1507067"/>
          </a:xfrm>
        </p:spPr>
        <p:txBody>
          <a:bodyPr/>
          <a:lstStyle/>
          <a:p>
            <a:r>
              <a:rPr lang="en-GB" dirty="0"/>
              <a:t>Software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8E31B0-0AD5-4B3E-B0ED-E658BB2C3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74900"/>
            <a:ext cx="6961188" cy="3615267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Blender: Create a model hand to be used in Unity. I used Blender to give the hand a skeleton, which was then used to animate the model </a:t>
            </a:r>
          </a:p>
          <a:p>
            <a:r>
              <a:rPr lang="en-GB" dirty="0">
                <a:solidFill>
                  <a:schemeClr val="tx1"/>
                </a:solidFill>
              </a:rPr>
              <a:t>Unity: This software is used to create the simulations, I’ve used the hand model, alongside scripts written in C# to allows the user to control the fingers.(and thumb). </a:t>
            </a:r>
          </a:p>
          <a:p>
            <a:r>
              <a:rPr lang="en-GB" dirty="0">
                <a:solidFill>
                  <a:schemeClr val="tx1"/>
                </a:solidFill>
              </a:rPr>
              <a:t>Arduino: When a key is pressed Unity sends a string to the Arduino which then reads the string and uses the data to complete a task.  </a:t>
            </a:r>
          </a:p>
        </p:txBody>
      </p:sp>
      <p:pic>
        <p:nvPicPr>
          <p:cNvPr id="6" name="Picture 5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2B41CAD-AB9A-4DD2-9592-58D138E8C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662"/>
          <a:stretch/>
        </p:blipFill>
        <p:spPr>
          <a:xfrm>
            <a:off x="7902660" y="1997974"/>
            <a:ext cx="4095750" cy="28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46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104243-EE7B-4B9A-BD8A-FC64A26B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21732"/>
            <a:ext cx="8534400" cy="1507067"/>
          </a:xfrm>
        </p:spPr>
        <p:txBody>
          <a:bodyPr/>
          <a:lstStyle/>
          <a:p>
            <a:r>
              <a:rPr lang="en-GB" dirty="0"/>
              <a:t>Hand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8E31B0-0AD5-4B3E-B0ED-E658BB2C3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977174"/>
            <a:ext cx="6961188" cy="3615267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I’ve tried several different approaches to making hand models in Blender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I decided to choose functionality over design, so created a simplified hand model to be used instead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107FD3-EBB5-4087-BE48-A7CD1E9F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612" y="134346"/>
            <a:ext cx="2858720" cy="30289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87FEE2-9A83-487A-8338-83A5BFDAD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612" y="3163298"/>
            <a:ext cx="2858721" cy="1874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50E008-2628-47D0-BAB4-339E1DA16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2976" y="3925570"/>
            <a:ext cx="2883658" cy="29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8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104243-EE7B-4B9A-BD8A-FC64A26B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21732"/>
            <a:ext cx="8534400" cy="1507067"/>
          </a:xfrm>
        </p:spPr>
        <p:txBody>
          <a:bodyPr/>
          <a:lstStyle/>
          <a:p>
            <a:r>
              <a:rPr lang="en-GB" dirty="0"/>
              <a:t>Management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8E31B0-0AD5-4B3E-B0ED-E658BB2C3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74900"/>
            <a:ext cx="6961188" cy="3615267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For organisation I’ve used the following: </a:t>
            </a:r>
          </a:p>
          <a:p>
            <a:r>
              <a:rPr lang="en-GB" dirty="0">
                <a:solidFill>
                  <a:schemeClr val="tx1"/>
                </a:solidFill>
              </a:rPr>
              <a:t>Microsoft Planner: For collecting my notes and setting tasks </a:t>
            </a:r>
          </a:p>
          <a:p>
            <a:r>
              <a:rPr lang="en-GB" dirty="0">
                <a:solidFill>
                  <a:schemeClr val="tx1"/>
                </a:solidFill>
              </a:rPr>
              <a:t>GitHub: For storing my work and version control </a:t>
            </a:r>
          </a:p>
          <a:p>
            <a:r>
              <a:rPr lang="en-GB" dirty="0">
                <a:solidFill>
                  <a:schemeClr val="tx1"/>
                </a:solidFill>
              </a:rPr>
              <a:t>Gantt Chart: Forecast work (Updated twice)</a:t>
            </a:r>
          </a:p>
          <a:p>
            <a:r>
              <a:rPr lang="en-GB" dirty="0">
                <a:solidFill>
                  <a:schemeClr val="tx1"/>
                </a:solidFill>
              </a:rPr>
              <a:t>Paper Journal: Keeping day to day notes 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AC1712-D0A7-4C4E-99EE-A8A2186F07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095"/>
          <a:stretch/>
        </p:blipFill>
        <p:spPr>
          <a:xfrm>
            <a:off x="7952990" y="49855"/>
            <a:ext cx="3554798" cy="22674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0C96DB-5241-408C-AE5C-5F8EF4D52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063" y="2374900"/>
            <a:ext cx="4546600" cy="19556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1E2587-4D8C-4CDE-8DA3-4A008360F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7062" y="4388193"/>
            <a:ext cx="4546600" cy="202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86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104243-EE7B-4B9A-BD8A-FC64A26B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21732"/>
            <a:ext cx="8534400" cy="1507067"/>
          </a:xfrm>
        </p:spPr>
        <p:txBody>
          <a:bodyPr/>
          <a:lstStyle/>
          <a:p>
            <a:r>
              <a:rPr lang="en-GB" dirty="0"/>
              <a:t>Improvements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8E31B0-0AD5-4B3E-B0ED-E658BB2C3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74900"/>
            <a:ext cx="6961188" cy="3615267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Use longer wires going to the box so then it can be mounted to a belt </a:t>
            </a:r>
          </a:p>
          <a:p>
            <a:r>
              <a:rPr lang="en-GB" dirty="0">
                <a:solidFill>
                  <a:schemeClr val="tx1"/>
                </a:solidFill>
              </a:rPr>
              <a:t>Better visuals for Unity </a:t>
            </a:r>
          </a:p>
          <a:p>
            <a:r>
              <a:rPr lang="en-GB" dirty="0">
                <a:solidFill>
                  <a:schemeClr val="tx1"/>
                </a:solidFill>
              </a:rPr>
              <a:t>More animations from Blender</a:t>
            </a:r>
          </a:p>
          <a:p>
            <a:r>
              <a:rPr lang="en-GB" dirty="0">
                <a:solidFill>
                  <a:schemeClr val="tx1"/>
                </a:solidFill>
              </a:rPr>
              <a:t>Set the current limit higher to allow for more leeway </a:t>
            </a:r>
          </a:p>
          <a:p>
            <a:r>
              <a:rPr lang="en-GB" dirty="0">
                <a:solidFill>
                  <a:schemeClr val="tx1"/>
                </a:solidFill>
              </a:rPr>
              <a:t> Better method for attaching Nitinol </a:t>
            </a:r>
          </a:p>
          <a:p>
            <a:r>
              <a:rPr lang="en-GB" dirty="0">
                <a:solidFill>
                  <a:schemeClr val="tx1"/>
                </a:solidFill>
              </a:rPr>
              <a:t>Use Thicker Nitinol wire : </a:t>
            </a:r>
            <a:r>
              <a:rPr lang="en-GB" dirty="0">
                <a:hlinkClick r:id="rId2"/>
              </a:rPr>
              <a:t>https://www.robotshop.com/media/files/PDF/flexinol-technical-data.pdf</a:t>
            </a: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72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104243-EE7B-4B9A-BD8A-FC64A26B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21732"/>
            <a:ext cx="8534400" cy="1507067"/>
          </a:xfrm>
        </p:spPr>
        <p:txBody>
          <a:bodyPr/>
          <a:lstStyle/>
          <a:p>
            <a:r>
              <a:rPr lang="en-GB" dirty="0"/>
              <a:t>What I could have done differently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8E31B0-0AD5-4B3E-B0ED-E658BB2C3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74900"/>
            <a:ext cx="6961188" cy="3615267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STM Board- with </a:t>
            </a:r>
            <a:r>
              <a:rPr lang="en-GB" dirty="0" err="1">
                <a:solidFill>
                  <a:schemeClr val="tx1"/>
                </a:solidFill>
              </a:rPr>
              <a:t>Mbed</a:t>
            </a:r>
            <a:r>
              <a:rPr lang="en-GB" dirty="0">
                <a:solidFill>
                  <a:schemeClr val="tx1"/>
                </a:solidFill>
              </a:rPr>
              <a:t> to use threads</a:t>
            </a:r>
          </a:p>
          <a:p>
            <a:r>
              <a:rPr lang="en-GB" dirty="0">
                <a:solidFill>
                  <a:schemeClr val="tx1"/>
                </a:solidFill>
              </a:rPr>
              <a:t>Use Rumble Motors</a:t>
            </a:r>
          </a:p>
          <a:p>
            <a:r>
              <a:rPr lang="en-GB" dirty="0">
                <a:solidFill>
                  <a:schemeClr val="tx1"/>
                </a:solidFill>
              </a:rPr>
              <a:t>Use a power supply for the Nitinol on the glove </a:t>
            </a:r>
          </a:p>
          <a:p>
            <a:r>
              <a:rPr lang="en-GB" dirty="0">
                <a:solidFill>
                  <a:schemeClr val="tx1"/>
                </a:solidFill>
              </a:rPr>
              <a:t>Create Nitinol Springs</a:t>
            </a:r>
          </a:p>
          <a:p>
            <a:r>
              <a:rPr lang="en-GB" dirty="0">
                <a:solidFill>
                  <a:schemeClr val="tx1"/>
                </a:solidFill>
              </a:rPr>
              <a:t>3D Print a box for the Arduino and circuit</a:t>
            </a:r>
          </a:p>
          <a:p>
            <a:r>
              <a:rPr lang="en-GB" dirty="0">
                <a:solidFill>
                  <a:schemeClr val="tx1"/>
                </a:solidFill>
              </a:rPr>
              <a:t>Use a voltage Regulator Circuit 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51195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105</TotalTime>
  <Words>512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Slice</vt:lpstr>
      <vt:lpstr>Haptic Feedback with nitinol</vt:lpstr>
      <vt:lpstr>Overview</vt:lpstr>
      <vt:lpstr>Hardware</vt:lpstr>
      <vt:lpstr>Glove design</vt:lpstr>
      <vt:lpstr>Software</vt:lpstr>
      <vt:lpstr>Hand Models</vt:lpstr>
      <vt:lpstr>Management</vt:lpstr>
      <vt:lpstr>Improvements</vt:lpstr>
      <vt:lpstr>What I could have done differently </vt:lpstr>
      <vt:lpstr>Going Forwards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Haptic Feedback with nitonol</dc:title>
  <dc:creator>Benjamin Wickenden</dc:creator>
  <cp:lastModifiedBy>Benjamin Wickenden</cp:lastModifiedBy>
  <cp:revision>13</cp:revision>
  <dcterms:created xsi:type="dcterms:W3CDTF">2019-03-15T07:00:49Z</dcterms:created>
  <dcterms:modified xsi:type="dcterms:W3CDTF">2019-05-14T12:47:53Z</dcterms:modified>
</cp:coreProperties>
</file>