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6" autoAdjust="0"/>
    <p:restoredTop sz="94658"/>
  </p:normalViewPr>
  <p:slideViewPr>
    <p:cSldViewPr>
      <p:cViewPr>
        <p:scale>
          <a:sx n="110" d="100"/>
          <a:sy n="110" d="100"/>
        </p:scale>
        <p:origin x="10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853310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– 34 – 35 – 38 – 39 – 41 – 44 – 45 – 55 – 63 – 64 – 65 - 72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45 – 38 – 34 – 16 – 35 – 41 – 39 – 44 – 65 – 63 – 55 – 64 - 72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– 35 – 34 – 39 – 44 – 41 – 38 – 55 – 64 – 63 – 72 – 65 - 45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b="1" dirty="0">
                <a:latin typeface="Times New Roman" pitchFamily="18" charset="0"/>
              </a:rPr>
              <a:t>Height</a:t>
            </a:r>
            <a:r>
              <a:rPr lang="en-US" sz="1200" dirty="0">
                <a:latin typeface="Times New Roman" pitchFamily="18" charset="0"/>
              </a:rPr>
              <a:t> = 3, Nodes on level 2 are </a:t>
            </a:r>
            <a:r>
              <a:rPr lang="en-US" sz="1200" b="1" dirty="0">
                <a:latin typeface="Times New Roman" pitchFamily="18" charset="0"/>
              </a:rPr>
              <a:t>34, 41, 63, 72</a:t>
            </a:r>
            <a:r>
              <a:rPr lang="en-US" sz="1200" dirty="0">
                <a:latin typeface="Times New Roman" pitchFamily="18" charset="0"/>
              </a:rPr>
              <a:t> (assuming the topmost level with node 45 is level 0)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 (48 – (7  % 2) ) / 24 ) * ((18 – (5 * 2)) + 12 )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~39.17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90601" y="1524000"/>
            <a:ext cx="1066801" cy="4937125"/>
            <a:chOff x="624" y="960"/>
            <a:chExt cx="672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4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 14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CE68A-EE80-4947-9CB2-9C2F9BF372E7}"/>
              </a:ext>
            </a:extLst>
          </p:cNvPr>
          <p:cNvSpPr txBox="1"/>
          <p:nvPr/>
        </p:nvSpPr>
        <p:spPr>
          <a:xfrm>
            <a:off x="1577147" y="2121823"/>
            <a:ext cx="4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4765A-3FDA-3941-9E67-4EDE33FDA01F}"/>
              </a:ext>
            </a:extLst>
          </p:cNvPr>
          <p:cNvSpPr txBox="1"/>
          <p:nvPr/>
        </p:nvSpPr>
        <p:spPr>
          <a:xfrm>
            <a:off x="1589865" y="24154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D8C7E-09D8-D041-990A-7E9887A8C593}"/>
              </a:ext>
            </a:extLst>
          </p:cNvPr>
          <p:cNvSpPr txBox="1"/>
          <p:nvPr/>
        </p:nvSpPr>
        <p:spPr>
          <a:xfrm>
            <a:off x="1627965" y="27202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11A58-617B-8A43-BB2C-F8FCA77B0BB2}"/>
              </a:ext>
            </a:extLst>
          </p:cNvPr>
          <p:cNvSpPr txBox="1"/>
          <p:nvPr/>
        </p:nvSpPr>
        <p:spPr>
          <a:xfrm>
            <a:off x="1577944" y="331123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605CA-35D1-5E49-A5B4-32080ACB89D6}"/>
              </a:ext>
            </a:extLst>
          </p:cNvPr>
          <p:cNvSpPr txBox="1"/>
          <p:nvPr/>
        </p:nvSpPr>
        <p:spPr>
          <a:xfrm>
            <a:off x="1605919" y="42394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0FAC2-F0F5-6A49-AF41-719A7D567043}"/>
              </a:ext>
            </a:extLst>
          </p:cNvPr>
          <p:cNvSpPr txBox="1"/>
          <p:nvPr/>
        </p:nvSpPr>
        <p:spPr>
          <a:xfrm>
            <a:off x="1605919" y="3629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B96F7-9B36-FB46-9D08-A9BF25FC5455}"/>
              </a:ext>
            </a:extLst>
          </p:cNvPr>
          <p:cNvSpPr txBox="1"/>
          <p:nvPr/>
        </p:nvSpPr>
        <p:spPr>
          <a:xfrm>
            <a:off x="1570129" y="60686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71B0E-D36B-1142-B731-A7A922F21333}"/>
              </a:ext>
            </a:extLst>
          </p:cNvPr>
          <p:cNvSpPr txBox="1"/>
          <p:nvPr/>
        </p:nvSpPr>
        <p:spPr>
          <a:xfrm>
            <a:off x="1508495" y="39091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1A004E-667F-1742-94B7-A9F2CDF764C8}"/>
              </a:ext>
            </a:extLst>
          </p:cNvPr>
          <p:cNvSpPr txBox="1"/>
          <p:nvPr/>
        </p:nvSpPr>
        <p:spPr>
          <a:xfrm>
            <a:off x="1553349" y="302029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95761D-5E27-8941-A66A-A9599E6E7F53}"/>
              </a:ext>
            </a:extLst>
          </p:cNvPr>
          <p:cNvSpPr txBox="1"/>
          <p:nvPr/>
        </p:nvSpPr>
        <p:spPr>
          <a:xfrm>
            <a:off x="1508495" y="484908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E51F77-1450-6040-B273-03A8742D4D7E}"/>
              </a:ext>
            </a:extLst>
          </p:cNvPr>
          <p:cNvSpPr txBox="1"/>
          <p:nvPr/>
        </p:nvSpPr>
        <p:spPr>
          <a:xfrm>
            <a:off x="1537184" y="454429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0999DF-4FE1-954F-B8B0-33A2EBF46B20}"/>
              </a:ext>
            </a:extLst>
          </p:cNvPr>
          <p:cNvSpPr txBox="1"/>
          <p:nvPr/>
        </p:nvSpPr>
        <p:spPr>
          <a:xfrm>
            <a:off x="1538270" y="57634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97A1E4-BB80-B74F-827E-F55C10965630}"/>
              </a:ext>
            </a:extLst>
          </p:cNvPr>
          <p:cNvSpPr txBox="1"/>
          <p:nvPr/>
        </p:nvSpPr>
        <p:spPr>
          <a:xfrm>
            <a:off x="1537184" y="54444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247427-75CE-8141-88B5-38B2D7700D52}"/>
              </a:ext>
            </a:extLst>
          </p:cNvPr>
          <p:cNvSpPr txBox="1"/>
          <p:nvPr/>
        </p:nvSpPr>
        <p:spPr>
          <a:xfrm>
            <a:off x="1553348" y="515388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D194B5-B864-254E-9ED8-ED7D31FCF794}"/>
              </a:ext>
            </a:extLst>
          </p:cNvPr>
          <p:cNvSpPr/>
          <p:nvPr/>
        </p:nvSpPr>
        <p:spPr>
          <a:xfrm>
            <a:off x="5867400" y="2013403"/>
            <a:ext cx="531495" cy="4356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A8FB2C-30CA-374F-AFB9-634473ADED50}"/>
              </a:ext>
            </a:extLst>
          </p:cNvPr>
          <p:cNvSpPr/>
          <p:nvPr/>
        </p:nvSpPr>
        <p:spPr>
          <a:xfrm>
            <a:off x="4314788" y="2789444"/>
            <a:ext cx="563245" cy="52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ECC2DD-85D3-D342-A934-D93B67B77C9C}"/>
              </a:ext>
            </a:extLst>
          </p:cNvPr>
          <p:cNvSpPr/>
          <p:nvPr/>
        </p:nvSpPr>
        <p:spPr>
          <a:xfrm>
            <a:off x="7289296" y="2789444"/>
            <a:ext cx="563245" cy="52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E443E5-8384-9544-9967-9929482D0D15}"/>
              </a:ext>
            </a:extLst>
          </p:cNvPr>
          <p:cNvCxnSpPr>
            <a:cxnSpLocks/>
            <a:stCxn id="24" idx="2"/>
            <a:endCxn id="28" idx="7"/>
          </p:cNvCxnSpPr>
          <p:nvPr/>
        </p:nvCxnSpPr>
        <p:spPr>
          <a:xfrm flipH="1">
            <a:off x="4795548" y="2231208"/>
            <a:ext cx="1071852" cy="634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24A216-3058-6C45-B8CA-8CB3CCDF226F}"/>
              </a:ext>
            </a:extLst>
          </p:cNvPr>
          <p:cNvCxnSpPr>
            <a:cxnSpLocks/>
            <a:stCxn id="24" idx="6"/>
            <a:endCxn id="29" idx="1"/>
          </p:cNvCxnSpPr>
          <p:nvPr/>
        </p:nvCxnSpPr>
        <p:spPr>
          <a:xfrm>
            <a:off x="6398895" y="2231208"/>
            <a:ext cx="972886" cy="634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18F196E-10DF-A444-AEB8-0C40CC2EAE86}"/>
              </a:ext>
            </a:extLst>
          </p:cNvPr>
          <p:cNvSpPr/>
          <p:nvPr/>
        </p:nvSpPr>
        <p:spPr>
          <a:xfrm>
            <a:off x="3434772" y="3541673"/>
            <a:ext cx="563245" cy="52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53AFED-75D0-6D47-9597-5F22B0CC0839}"/>
              </a:ext>
            </a:extLst>
          </p:cNvPr>
          <p:cNvCxnSpPr>
            <a:stCxn id="28" idx="3"/>
            <a:endCxn id="36" idx="7"/>
          </p:cNvCxnSpPr>
          <p:nvPr/>
        </p:nvCxnSpPr>
        <p:spPr>
          <a:xfrm flipH="1">
            <a:off x="3915532" y="3233889"/>
            <a:ext cx="481741" cy="3840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A37B32B-6132-524F-AF8E-5EAB0B47DC7F}"/>
              </a:ext>
            </a:extLst>
          </p:cNvPr>
          <p:cNvSpPr/>
          <p:nvPr/>
        </p:nvSpPr>
        <p:spPr>
          <a:xfrm>
            <a:off x="5135140" y="3490677"/>
            <a:ext cx="563245" cy="52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40108B-FFF0-424E-9EBF-E807FCFD4DD4}"/>
              </a:ext>
            </a:extLst>
          </p:cNvPr>
          <p:cNvCxnSpPr>
            <a:stCxn id="28" idx="5"/>
            <a:endCxn id="39" idx="1"/>
          </p:cNvCxnSpPr>
          <p:nvPr/>
        </p:nvCxnSpPr>
        <p:spPr>
          <a:xfrm>
            <a:off x="4795548" y="3233889"/>
            <a:ext cx="422077" cy="3330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A47E13C-E208-4049-902C-7811DBC98BCB}"/>
              </a:ext>
            </a:extLst>
          </p:cNvPr>
          <p:cNvSpPr/>
          <p:nvPr/>
        </p:nvSpPr>
        <p:spPr>
          <a:xfrm>
            <a:off x="2791096" y="4463678"/>
            <a:ext cx="563245" cy="52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D3C110-3151-4D41-9A7B-46D5887E5AEC}"/>
              </a:ext>
            </a:extLst>
          </p:cNvPr>
          <p:cNvCxnSpPr>
            <a:stCxn id="36" idx="3"/>
            <a:endCxn id="42" idx="7"/>
          </p:cNvCxnSpPr>
          <p:nvPr/>
        </p:nvCxnSpPr>
        <p:spPr>
          <a:xfrm flipH="1">
            <a:off x="3271856" y="3986118"/>
            <a:ext cx="245401" cy="5538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D80143C-3775-D841-B0B2-A41A64EBEE9F}"/>
              </a:ext>
            </a:extLst>
          </p:cNvPr>
          <p:cNvSpPr/>
          <p:nvPr/>
        </p:nvSpPr>
        <p:spPr>
          <a:xfrm>
            <a:off x="3998017" y="4440467"/>
            <a:ext cx="563245" cy="52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F22FD-D3CF-904A-AF6F-10E59DDC8DD9}"/>
              </a:ext>
            </a:extLst>
          </p:cNvPr>
          <p:cNvCxnSpPr>
            <a:stCxn id="36" idx="5"/>
            <a:endCxn id="45" idx="1"/>
          </p:cNvCxnSpPr>
          <p:nvPr/>
        </p:nvCxnSpPr>
        <p:spPr>
          <a:xfrm>
            <a:off x="3915532" y="3986118"/>
            <a:ext cx="164970" cy="530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76792AA-AC4D-5347-A217-F79FCA4E225B}"/>
              </a:ext>
            </a:extLst>
          </p:cNvPr>
          <p:cNvSpPr/>
          <p:nvPr/>
        </p:nvSpPr>
        <p:spPr>
          <a:xfrm>
            <a:off x="5693424" y="4440467"/>
            <a:ext cx="563245" cy="52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</a:t>
            </a:r>
          </a:p>
        </p:txBody>
      </p:sp>
      <p:cxnSp>
        <p:nvCxnSpPr>
          <p:cNvPr id="5120" name="Straight Connector 5119">
            <a:extLst>
              <a:ext uri="{FF2B5EF4-FFF2-40B4-BE49-F238E27FC236}">
                <a16:creationId xmlns:a16="http://schemas.microsoft.com/office/drawing/2014/main" id="{CB8F52C1-2B31-E34C-A565-9068B1F4916F}"/>
              </a:ext>
            </a:extLst>
          </p:cNvPr>
          <p:cNvCxnSpPr>
            <a:stCxn id="39" idx="5"/>
            <a:endCxn id="49" idx="0"/>
          </p:cNvCxnSpPr>
          <p:nvPr/>
        </p:nvCxnSpPr>
        <p:spPr>
          <a:xfrm>
            <a:off x="5615900" y="3935122"/>
            <a:ext cx="359147" cy="505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54D974F-95C4-2A47-A85B-E6A5F495893E}"/>
              </a:ext>
            </a:extLst>
          </p:cNvPr>
          <p:cNvSpPr/>
          <p:nvPr/>
        </p:nvSpPr>
        <p:spPr>
          <a:xfrm>
            <a:off x="6603715" y="3498772"/>
            <a:ext cx="563245" cy="52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63</a:t>
            </a:r>
          </a:p>
        </p:txBody>
      </p:sp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A0E0FF20-8633-BF4E-AB6D-A2721C6ED233}"/>
              </a:ext>
            </a:extLst>
          </p:cNvPr>
          <p:cNvCxnSpPr>
            <a:stCxn id="29" idx="3"/>
            <a:endCxn id="85" idx="7"/>
          </p:cNvCxnSpPr>
          <p:nvPr/>
        </p:nvCxnSpPr>
        <p:spPr>
          <a:xfrm flipH="1">
            <a:off x="7084475" y="3233889"/>
            <a:ext cx="287306" cy="341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77C5E24F-CC9E-1F4D-BD9A-661B2E00FA45}"/>
              </a:ext>
            </a:extLst>
          </p:cNvPr>
          <p:cNvSpPr/>
          <p:nvPr/>
        </p:nvSpPr>
        <p:spPr>
          <a:xfrm>
            <a:off x="7161965" y="4392195"/>
            <a:ext cx="563245" cy="52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45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414B1652-1EC5-2B47-8AF3-3D92EB570CB5}"/>
              </a:ext>
            </a:extLst>
          </p:cNvPr>
          <p:cNvCxnSpPr>
            <a:stCxn id="85" idx="5"/>
            <a:endCxn id="88" idx="1"/>
          </p:cNvCxnSpPr>
          <p:nvPr/>
        </p:nvCxnSpPr>
        <p:spPr>
          <a:xfrm>
            <a:off x="7084475" y="3943217"/>
            <a:ext cx="159975" cy="5252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504</Words>
  <Application>Microsoft Macintosh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Ben Wiersma</cp:lastModifiedBy>
  <cp:revision>31</cp:revision>
  <cp:lastPrinted>2016-04-12T17:35:20Z</cp:lastPrinted>
  <dcterms:created xsi:type="dcterms:W3CDTF">2006-11-01T05:42:40Z</dcterms:created>
  <dcterms:modified xsi:type="dcterms:W3CDTF">2020-03-27T04:09:14Z</dcterms:modified>
</cp:coreProperties>
</file>