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ink/ink1.xml" ContentType="application/inkml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ink/ink2.xml" ContentType="application/inkml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ink/ink3.xml" ContentType="application/inkml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6" r:id="rId1"/>
  </p:sldMasterIdLst>
  <p:notesMasterIdLst>
    <p:notesMasterId r:id="rId38"/>
  </p:notesMasterIdLst>
  <p:sldIdLst>
    <p:sldId id="256" r:id="rId2"/>
    <p:sldId id="257" r:id="rId3"/>
    <p:sldId id="301" r:id="rId4"/>
    <p:sldId id="284" r:id="rId5"/>
    <p:sldId id="258" r:id="rId6"/>
    <p:sldId id="299" r:id="rId7"/>
    <p:sldId id="262" r:id="rId8"/>
    <p:sldId id="264" r:id="rId9"/>
    <p:sldId id="265" r:id="rId10"/>
    <p:sldId id="285" r:id="rId11"/>
    <p:sldId id="288" r:id="rId12"/>
    <p:sldId id="260" r:id="rId13"/>
    <p:sldId id="261" r:id="rId14"/>
    <p:sldId id="291" r:id="rId15"/>
    <p:sldId id="292" r:id="rId16"/>
    <p:sldId id="290" r:id="rId17"/>
    <p:sldId id="286" r:id="rId18"/>
    <p:sldId id="289" r:id="rId19"/>
    <p:sldId id="287" r:id="rId20"/>
    <p:sldId id="297" r:id="rId21"/>
    <p:sldId id="298" r:id="rId22"/>
    <p:sldId id="295" r:id="rId23"/>
    <p:sldId id="296" r:id="rId24"/>
    <p:sldId id="302" r:id="rId25"/>
    <p:sldId id="300" r:id="rId26"/>
    <p:sldId id="303" r:id="rId27"/>
    <p:sldId id="304" r:id="rId28"/>
    <p:sldId id="305" r:id="rId29"/>
    <p:sldId id="271" r:id="rId30"/>
    <p:sldId id="269" r:id="rId31"/>
    <p:sldId id="272" r:id="rId32"/>
    <p:sldId id="273" r:id="rId33"/>
    <p:sldId id="259" r:id="rId34"/>
    <p:sldId id="294" r:id="rId35"/>
    <p:sldId id="275" r:id="rId36"/>
    <p:sldId id="276" r:id="rId37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39"/>
    </p:embeddedFont>
    <p:embeddedFont>
      <p:font typeface="Helvetica Neue Light" panose="02000403000000020004" pitchFamily="2" charset="0"/>
      <p:regular r:id="rId40"/>
      <p:bold r:id="rId41"/>
      <p:italic r:id="rId42"/>
      <p:boldItalic r:id="rId43"/>
    </p:embeddedFont>
    <p:embeddedFont>
      <p:font typeface="Open Sans" panose="020B0606030504020204" pitchFamily="34" charset="0"/>
      <p:regular r:id="rId44"/>
      <p:bold r:id="rId45"/>
      <p:italic r:id="rId46"/>
      <p:boldItalic r:id="rId47"/>
    </p:embeddedFont>
    <p:embeddedFont>
      <p:font typeface="Open Sans Light" panose="020B0306030504020204" pitchFamily="34" charset="0"/>
      <p:regular r:id="rId48"/>
      <p:bold r:id="rId49"/>
      <p:italic r:id="rId50"/>
      <p:boldItalic r:id="rId5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93" autoAdjust="0"/>
    <p:restoredTop sz="94660"/>
  </p:normalViewPr>
  <p:slideViewPr>
    <p:cSldViewPr snapToGrid="0">
      <p:cViewPr varScale="1">
        <p:scale>
          <a:sx n="165" d="100"/>
          <a:sy n="165" d="100"/>
        </p:scale>
        <p:origin x="256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4.fntdata"/><Relationship Id="rId47" Type="http://schemas.openxmlformats.org/officeDocument/2006/relationships/font" Target="fonts/font9.fntdata"/><Relationship Id="rId50" Type="http://schemas.openxmlformats.org/officeDocument/2006/relationships/font" Target="fonts/font12.fntdata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2.fntdata"/><Relationship Id="rId45" Type="http://schemas.openxmlformats.org/officeDocument/2006/relationships/font" Target="fonts/font7.fntdata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6.fntdata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5.fntdata"/><Relationship Id="rId48" Type="http://schemas.openxmlformats.org/officeDocument/2006/relationships/font" Target="fonts/font10.fntdata"/><Relationship Id="rId8" Type="http://schemas.openxmlformats.org/officeDocument/2006/relationships/slide" Target="slides/slide7.xml"/><Relationship Id="rId51" Type="http://schemas.openxmlformats.org/officeDocument/2006/relationships/font" Target="fonts/font13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46" Type="http://schemas.openxmlformats.org/officeDocument/2006/relationships/font" Target="fonts/font8.fntdata"/><Relationship Id="rId20" Type="http://schemas.openxmlformats.org/officeDocument/2006/relationships/slide" Target="slides/slide19.xml"/><Relationship Id="rId41" Type="http://schemas.openxmlformats.org/officeDocument/2006/relationships/font" Target="fonts/font3.fntdata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1.fntdata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20:58:59.922"/>
    </inkml:context>
    <inkml:brush xml:id="br0">
      <inkml:brushProperty name="height" value="0.053" units="cm"/>
      <inkml:brushProperty name="color" value="#FF0000"/>
    </inkml:brush>
  </inkml:definitions>
  <inkml:trace contextRef="#ctx0" brushRef="#br0">6000 9591 7973,'-21'-11'187,"-1"0"1,1 1 0,0-2 0,2 2 387,1-1 0,0 0 0,-4 1 0,0 2-290,-3 1 1,-3 4 0,-6 1 0,-2 6-143,-3 6 0,0 8 0,0 8 0,0 8-84,0 7 1,18-17-1,1 1 1,2 3 0,2 1-1,-1 1 1,2 0-33,2 1 0,0 1 0,2 1 1,2 1-1,0 4 0,2 1 0,2 0 1,0 0 4,1 0 0,2 1 1,4 1-1,2 1 1,4-3-1,1 0 0,3-1 1,3-2-23,1 0 1,4-2 0,1-1 0,3 0 0,0-3-1,3-2 1,-1-3 0,2-3-22,-1-2 1,3-3-1,1 0 1,1-4-1,4-2 1,-1-2-1,1 0 1,0 0-76,1-3 0,-1-2 0,0-1 0,0-2 0,-3-4 0,-1-2 1,1-4-1,0 0-10,1-3 0,0-3 0,-1-2 0,-1-2 0,1-1 0,-1-1 0,-4-1 0,0-1-64,-3-2 1,-2 0 0,-2-3 0,-2-1-1,-6 0 1,-1-2 0,-3 0 0,-1 0 104,-3-2 1,-1 0-1,-2 0 1,-3 0 0,-2 1-1,-4 1 1,-4 1-1,-2 0 115,-4 1 0,-2 0 0,-4 0 0,-4 0 0,-3 2 1,0 2-1,-2-1 0,0 2-29,0 2 1,-1 1 0,1 3 0,-1 0 0,1 4-1,0 2 1,0 2 0,1 1-532,-26-4 0,10 4 1,14 10 499,7 3 0,6 0 0,5 6 0,6 4 0</inkml:trace>
  <inkml:trace contextRef="#ctx0" brushRef="#br0" timeOffset="1">13403 9763 7838,'-15'-10'149,"0"-1"0,1-1 1,4-1-1,-2-2 225,-3 2 1,2 1 0,-5 1 0,-2 2-170,-4 1 0,-4 0 0,-4 4 0,-1 2 60,1 1 0,-2 7 1,-2 5-1,-3 7 59,-3 6 1,-1 3-1,1 7 1,1 2-68,2 3 1,5 4-1,2 3 1,10 1 15,6-2 0,9 5 1,6 4-1,7 2-232,8 0 1,8-2-1,6-2 1,6-3-92,-14-25 1,1 0 0,20 17 0,7-9 0,-2-7-245,1-6 0,5-4 1,-2-8-1,3-4 50,0-1 1,1-11-1,0-4 1,2-6 42,-27 6 1,0 0 0,16-17-1,-2-4 1,-8-2 98,-6-4 1,-3-6 0,-4-4 0,-3 0 164,-5 0 0,-1 0 1,-9-1-1,-2 2 21,0 1 0,-11 1 0,-3 4 0,-5 0 362,-5 0 1,-5 3 0,-5 3 0,-2 3 90,-1 7 0,-7 8 0,-6 4 0,2 4-660,-2 5 0,4 0 0,2 6 1,10 0-768,10 0 0,5 6 0,7 0 890,3 4 0,2 6 0,5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20:58:59.936"/>
    </inkml:context>
    <inkml:brush xml:id="br0">
      <inkml:brushProperty name="height" value="0.053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3165BB"/>
    </inkml:brush>
    <inkml:brush xml:id="br2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14775 8137 7826,'6'-11'204,"-3"0"852,-1 0 1,2 4 1055,-1 0-1357,0 4 0,-3 0 0,-4 5-207,-4 2 0,-1 8 0,-2-1 0,-1 2-289,-2 2 1,-3 2 0,-4 4-1,-1 1-141,0 0 0,1 0 0,-2 2 0,-1 3-91,-1 0 0,-4-3 1,4 2-1,1-4-37,1-4 0,2 0 0,0-2 1,4 0 97,2 0 0,4-6 0,3-4 0,2 0 263,1 0-425,2-4 1,3 3 22,4-5 0,2 0 0,5 0 205,0 0 1,-1 1-1,2 2 1,-2 2 76,1 1 0,1-3 1,1 3-1,1 0-63,0 0 0,2 1 0,2 4 0,3 1-99,0 3 1,0-2 0,-1 5 0,0 2-96,3 4 1,1 0-1,-2 4 1,-1-2 93,1-2 1,0-1 0,-1-2 0,0 0 121,-3-3 0,-3-3 1,-4-4 132,-1 0 0,2-4-896,-2 0-3363,-4-5 3936,-1 4 0,-5-6 0</inkml:trace>
  <inkml:trace contextRef="#ctx0" brushRef="#br0" timeOffset="1">14958 8363 7847,'0'-7'2271,"0"0"1,0 3-1624,0-3 0,2 4-423,2 0 0,-2 6 1,5 5-1,2 2-112,0 5 1,3-2-1,1 7 1,3 1-178,0 3 0,2 6 0,0-3 0,-1 1-337,-1-3 1,2-2 0,-3-1-1,1-1-1322,0 1 1,-2-5 1722,-3-3 0,-5-7 0,-1-2 0</inkml:trace>
  <inkml:trace contextRef="#ctx0" brushRef="#br0" timeOffset="2">15174 8395 10784,'-4'-6'1856,"2"2"1,-4 4 0,3 1-1619,-4 2 0,1 5 1,-3 6-1,-2 4-208,-2 2 1,-2 4-1,1 0 1,0 0-526,1 0 0,1-1 0,1-2 0,1-3-2530,4-4 3025,-4-2 0,8-1 0,-2 0 0</inkml:trace>
  <inkml:trace contextRef="#ctx0" brushRef="#br0" timeOffset="3">15411 8633 9805,'6'0'2179,"4"0"1,-8 1-1882,1 3 0,-2 2 0,-1 5 0,0-1-324,0 1 1,-1 0 0,-2 1 0,-3 1-657,0 1 0,-3 1 1,4-6-1,1 0 682,-1-2 0,-4 5 0,3 5 0</inkml:trace>
  <inkml:trace contextRef="#ctx0" brushRef="#br0" timeOffset="4">15649 8191 7063,'0'-8'2490,"0"1"-1867,0 4 1,0-3 508,0 3 201,0 2 125,0-4-453,0 5-635,0 0-183,0 5 1,0 1 0,0 6-77,0 2 0,0 0 0,0 4 0,0 0 60,0 3 0,0 2 0,0 2 0,0 5 16,0 5 1,0-1 0,0 5 0,0-2-134,0-2 0,4-5 0,0-3 1,-2-1-84,-1-6 1,-1-3 0,0-6-549,0-1 250,0-4 1,0-2 170,0-8-35,0-2-204,0 0 277,0 2 118,0 4 0,0 1 100,0 2 283,0-1 1,0 4 557,0-3-441,0-2-667,0 4-101,0-5 217,0 0 1,5 0-1,2 0 167,2 0 0,-1 0 0,-1-1 0,2-1-152,0-2 0,5 0 0,1 4 0,-2 0-333,-1 0 0,2 0 1,1 0-1,-2 0-372,-1 0 0,-1 0 0,-1 0 0,1 0-466,0 0 0,0 0 1207,0 0 0,-1-4 0,1-2 0</inkml:trace>
  <inkml:trace contextRef="#ctx0" brushRef="#br0" timeOffset="5">15994 8471 13072,'5'8'257,"1"-2"0,1 3-193,1 0 0,-1 2 1,4 0-1,-1-1-352,1-3 0,0 2 0,-1-1-139,2 1 1,-2 1 0,1-2-591,0-1 1,-1-4 522,2 0 0,-6-3 0,-2-2 0,0-3 154,0-1 0,-1-1 1,-3-4 224,0 0 1,3 1 0,1-1 380,-2 0 0,0 0 733,-2 0 1,4 1 102,-1-1 1,0 4 297,-3-1-450,0 6-44,0-2-285,0 4 1,0 0-283,0 4 1,0 2 0,0 5 0,0 0-30,0-1 0,0 5 0,0 0 0,-3 2 14,0 2 0,-1 2 0,2 2 1,0 2-76,-2 4 1,-2 2 0,0 1 0,0 0-352,-2 1 0,2 2 0,0-2 0,2-2-978,1 1 0,-2-5 0,1 0 0,2-1-2086,1-6 3166,1 2 0,0-10 0,0 4 0</inkml:trace>
  <inkml:trace contextRef="#ctx0" brushRef="#br0" timeOffset="6">16286 8104 14162,'4'11'-173,"4"0"1,2 0 75,0-1 1,6 1 0,2 1 0,4 1 77,2 1 0,-1 6 0,4-4 0,-2 2 21,0 0 0,4-4 1,-5 2-1,-3-2-47,-2 0 0,-2 0 0,1-6 1,-3-1-181,-3 2 1,-3-3-1,0 0 129,-2-2 0,-1 1 651,1-2 44,-2-1 413,-5 2-353,0-4 1339,0 0-1800,-5 0 1,3 0-58,-6 0 1,5 2 72,-4 2 1,-1 2 0,-2 4 84,-1 1 1,0 1 0,0 3-1,0 3 107,1 2 1,-5 1 0,0 1 0,-2-1-161,-2 1 0,2 0 0,-1-1 0,0 1-169,1-1 1,2-4-1,4-3 1,0-2-267,0-1 0,4-1 1,1-2-2365,1-1 1237,2-4 1,3 0-215,0-6 1,4 0 1529,4-4 0,1-5 0,2-5 0</inkml:trace>
  <inkml:trace contextRef="#ctx0" brushRef="#br0" timeOffset="7">17041 8385 7811,'-7'0'5114,"0"0"-4192,-1 0-1134,2 0 0,3 4 0,6-1 1,5 0-72,2-3 0,1 0 0,2 0 0,2 0-154,-2 0 0,3 0 0,-2 0 0,-1 0-116,-1 0 1,-1 0-1,0 0 1,-2 2-621,-1 2 1173,1-4 0,-3 10 0,5-4 0</inkml:trace>
  <inkml:trace contextRef="#ctx0" brushRef="#br0" timeOffset="8">17041 8536 8501,'-6'0'9198,"2"0"-8665,4 0 1,4 0-1,3 0-500,3 0 0,1 0 1,1 0-1,1 1-687,1 3 1,1-3-1,-3 4 1,1-2 653,1 1 0,5 4 0,-2-2 0</inkml:trace>
  <inkml:trace contextRef="#ctx0" brushRef="#br0" timeOffset="9">17516 8363 13461,'-6'2'390,"2"1"1,3 3-1,1 5 1,0-1-208,0 2 1,0 2-1,0 2 1,0-1-78,0 0 1,0 5 0,0-4 0,0 2-65,0 0 1,0-3 0,1 2 0,1-2 39,2-2 1,4-1 0,0-1 13,2 0 0,0-5 1,1-1-1,0-2 33,-1 1 1,2 0 0,2-4 0,0 0-43,0 0 1,-2-4-1,-2-1 1,1 0-74,0 1 0,-4-5 0,0 3 0,0-1 29,-1 0 0,0 0 0,-3-4 51,0 0 1,2 0 0,-3 0-68,2 1 0,0-1 0,-4 0 0,0-1 0,0-2 1,-2 2 0,0-2 0,-2 2-62,2 0 0,0 2 1,-1-1-1,0 0 22,0 1 0,2 2 0,0 1 0,-2-2-77,0 0 0,-1 2 0,3 1-640,-3 1 0,4 0-464,-4 1 1,2 4-1,-1-3 1193,0 6 0,-6 3 0,3 4 0</inkml:trace>
  <inkml:trace contextRef="#ctx0" brushRef="#br0" timeOffset="10">18045 8417 10458,'0'-6'1354,"0"0"-1161,0 2-373,0 4-243,0-6 1,-2 6 234,-2 0 0,4 6 281,-4 0 0,4 0 0,2-2 147,2 1 1,0-4-95,0 3 0,2-3-41,5-1 1,-4 0-87,1 0 0,-6-1 23,2-3 1,-4-2-34,0-4 1,0 2-1,0 2 87,-4 2 1,-2 0 0,-5 4 143,0 0 0,1 0-257,-2 0 0,3 1-173,2 2 0,2 3 177,5 6 1,1-2 3,3 1 1,-2-5-1,6-3 188,0-1 0,-2-2-64,1 0 1,0-2-162,4-1 1,-5-3 0,-3-5 65,-1 1 0,-2 2 0,0 1 262,0-2-404,0 5 1,-5-1-768,-2 5 1,-1 1 888,0 3 0,-2 2 0,4 4 0</inkml:trace>
  <inkml:trace contextRef="#ctx0" brushRef="#br0" timeOffset="11">18303 8719 8112,'-6'0'3827,"0"0"-2728,3 0-408,2 0-519,-4 0 1,10-1 0,2-1-51,2-2 0,3-3 0,2 2 0,2-1-102,0-2 1,-2-2-1,4-1 1,2-1-86,0-2 0,5 1 1,0-5-1,-1-1-123,-1-2 0,-1 3 1,-1 0-1,0-2-13,-3-4 1,1 1 0,-5-3 0,-1 0 110,-1-4 0,-1 3 0,-2-2 0,0 1 121,-2 0 0,-5-2 0,2 4 0,-2 2 41,2 2 1,-2 5 0,1 2 0,-2 0 155,-1 1 0,0-2 0,-1 3 0,-2-1-7,0 0 1,-2 4-1,3 1 1,-2 2 316,2-1 1,-4 2-232,-2-2 1,2 6 0,0-2-52,-3 3 1,3 1-1,-1 1-195,-1 3 0,-2 2 1,-1 5-1,0 0-37,1-1 0,-2 2 0,-2 3 0,0 3 60,1 2 0,1 3 1,2 2-1,2 4 15,1 2 1,1 2-1,-1 0 1,3 3-23,3 3 0,1 3 1,1 0-1,3-2 8,3-4 0,2-2 0,2-3 0,0-2-80,0-4 1,1-4 0,1-3-1,1-5-253,-1-4 1,-4-3 0,-2-4 0,1 2-936,2-2 0,1-2 0,0-3 1183,-1-5 0,1-1 0,0-2 0</inkml:trace>
  <inkml:trace contextRef="#ctx0" brushRef="#br0" timeOffset="12">18854 8439 7962,'0'-8'2492,"0"2"0,0 2-1236,0-4-902,0 6 62,0-2 0,0 4-116,0 4 0,4 2 0,0 6 0,2 2-25,2 0 0,1 5 0,0-1 0,-3 2-123,3 2 0,0-1 1,3 2-1,-3 0-6,-2-1 0,1 0 1,-2-7-1,-2-2-21,1-1 1,2-5-1,-3 0 84,0-4 0,-4 0 272,0-6 37,0 1-22,0-7-418,0 3 0,0-5 4,0 0-172,0 5 1,0 0-13,0 3 1,0 2 0,3-4-22,0 0 0,1 3 55,-4-6 0,2 2 1,0-2 32,2 1 1,2 0 0,-1-4 0,0 0 8,0 0 0,2 0 1,-2 1-1,1-1-11,2 0 1,-2-3 0,1 0 0,2-1-6,0 0 1,2 1 0,0-2 0,-1 0 72,-3 2 0,2 2 0,-3 2 1,2 0 402,-1 3-81,-5-2-1271,8 7-726,-9-2 0,4 4-1553,-5 4 3197,0-2 0,-5 12 0,-1-2 0</inkml:trace>
  <inkml:trace contextRef="#ctx0" brushRef="#br0" timeOffset="13">19512 8353 13292,'-5'0'-96,"5"0"0,5 0 0,7 0 0,1 0-725,1 0 1,4-2 0,-3 0 820,-2-2 0,4 0 0,0 4 0</inkml:trace>
  <inkml:trace contextRef="#ctx0" brushRef="#br0" timeOffset="14">19501 8536 7774,'-6'0'4915,"2"-5"0,4 3-4136,0-6 0,0 5 0,0-3-776,4 1 0,2 0 1,5 3-1,1-1-274,3 0 1,-3 2-1,6 1 1,-2 0-1316,1 0 0,-2 0 1586,3 0 0,0 4 0,3 2 0</inkml:trace>
  <inkml:trace contextRef="#ctx0" brushRef="#br0" timeOffset="15">19437 8353 12791,'6'-6'-52,"3"6"38,-2-4 0,3 2 0,0 2 0,2-3-57,-2 0 0,1-1 1,0 4-1,-1 0 80,2 0 1,-2 0-1,1 0 86,0 0 1,-1 0 0,2 0 44,-2 0 1,1 0 0,0 0 31,-1 0 1,-2 0-47,-1 0 1,0 0 132,4 0 146,-5 0 204,-1 0-123,-5 0-1088,0 0 1,-5 0-1,-1 0 1</inkml:trace>
  <inkml:trace contextRef="#ctx0" brushRef="#br0" timeOffset="16">20634 7996 8592,'6'-6'6377,"-1"1"-6010,-5 5 1,-1 0 0,-3 0-15,-3 0 0,-3 0 0,0 0 1,-2 0 31,-3 0 1,0 0 0,-5 0 0,1 0-77,-4 0 0,1 0 0,-7 0 0,-1 2-139,-1 1 1,-2 3-1,1 5 1,-2 0-61,-2 0 1,6-1-1,0 1 1,2 0-97,4 0 1,1 0 0,4-1 0,3 1-179,6 0 0,4-4 0,0 0-706,2 1 468,0-2 0,6-2 136,1-4 0,3 0 0,5 0 352,-1 0 0,2 0 0,0 0 0,2 0 144,4 0 1,-2 0-1,2 0 1,2 0-88,0 0 0,2 0 1,0 0-1,-1 0-161,0 0 0,5 4 0,-1 0 1,0-2-367,1-1 0,-2-1 0,4 0 1,-2 0 34,-2 0 0,1 0 0,-2 0 0,-2 0 185,-1 0 0,-3 0 0,0 0 403,-2 0 0,0 0 421,-5 0-143,1 0 1,-6 0 384,-5 0-694,-5 0 0,-2 0-58,-1 0 1,2 1-1,-6 1 13,2 2 0,-1 1 1,0-2-1,-1 1 11,-2 2 1,1-2 0,-5 3 0,-1 2 46,-2 0 0,3 3 0,0 1 0,-2 1-128,-4 0 1,0 2 0,-5 2 0,0 3-113,2 0 0,0 5 0,3-1 0,-2 0-17,2 1 0,2-2 1,4 0-1,4-1-141,2-1 0,2-2 0,4-2 0,2-3 84,2-3 1,2-2 102,0 1 0,0-4 151,0 1 0,6-6-87,0 2 0,0-3 0,2-1 0,0 0 63,2 0 1,2 0-1,1 0-116,2 0 1,0 0 0,-2 0 0,3 0-43,0 0 0,-1 0 0,3-1 1,1-2-16,1 0 0,7-1 0,2 3 1,2-2 50,1 0 0,5-4 0,3 2 1,3 0-273,4 0 1,-4-2 0,1 2 0,-3 0-564,0 1 1,-5-4 0,-4 5-1,-6 0-4125,-8 2 4945,-6 1 0,-8 5 0,-4 1 0</inkml:trace>
  <inkml:trace contextRef="#ctx0" brushRef="#br0" timeOffset="17">20515 8924 8584,'-1'6'2303,"-1"-1"-1741,-2 0 1,1-3 0,1 6-380,-1 0 1,2 2-1,-3 0 1,3 2-78,1 2 1,0 0 0,0 2 0,0 0-134,0-2 0,3 1 0,2 0 0,1-3-121,3 0 1,-2 0-1,2-3 1,3 0-456,0-3 1,2-3 0,-1 0 602,1-1 0,5-2 0,-2 0 0</inkml:trace>
  <inkml:trace contextRef="#ctx0" brushRef="#br0" timeOffset="18">20559 8816 11017,'6'0'1249,"-2"0"-1525,-4 0 0,0 2 138,0 1 435,0-2 1,5 4-169,2-5 1,-1-1-61,2-3 0,-6 2 151,2-5 1,-3 0-237,-1-4 1,0 4 0,-1 1 158,-3 1 1,2 1-1,-6 4 48,0 0 0,-2 0-340,0 0 1,0 1 0,2 2-519,0 0 0,6 6-179,-2-2 846,8-2 0,2 4 0,5-3 0</inkml:trace>
  <inkml:trace contextRef="#ctx0" brushRef="#br0" timeOffset="19">21184 8191 9660,'0'-8'3740,"0"1"-3367,0 4 1,0 7 0,0 8-178,0 4 1,0 2-1,0 4 1,0-1 29,0 0 1,0 3 0,0 0 0,0 0-43,0 0 0,4 0 1,1-3-1,1 0 15,2 1 0,1-5 0,-1-3 1,-1-2-86,2-1 0,0-5 0,3-2 0,1-3-145,2-1 0,0-5 1,-1-2-1,0-4-32,-1-3 0,2-3 0,0-4 0,-2-3-140,-1 0 0,-2-3 0,-2-3 1,-2 3 56,-1 0 1,-2-2 0,-3 4 0,0 2 57,0 4 0,0-2 0,0 5 0,0 0-386,-4 6 0,2 0-158,-6 6 1,1 1-1,-2 4-209,1 3 0,2 2 0,4 8 841,-2 0 0,-4 6 0,2-4 0</inkml:trace>
  <inkml:trace contextRef="#ctx0" brushRef="#br0" timeOffset="20">21519 8428 8609,'6'0'1793,"-1"0"1,-5 1 0,0 3-1624,0 3 1,-4 2-1,0 3 1,2-2-65,1 1 0,1 0 0,0 1 0,0 1-104,0 1 1,0-3-1,0-4 1,0 2-298,0 0 0,1-2 1,3-1-597,3-1 1,2-1 0,3-4 890,-2 0 0,-4 5 0,-1 1 0</inkml:trace>
  <inkml:trace contextRef="#ctx0" brushRef="#br0" timeOffset="21">21508 8320 9578,'-6'-5'2284,"-4"4"-2182,10-4 0,-6 7-94,6 1 0,2 0 10,2 3 1,2-3 0,4 0-14,1-1 0,-4-2 0,-1-2-27,-1-1 1,0 2 0,-3-4 334,2 0 0,0-1 166,-4-4 1,-2 4-24,-2 2 0,-2-1-385,-4 2 0,0 0 0,2 6-621,0 0 1,6 6-662,-2-3 0,4 0 1211,0 2 0,0-1 0,0 4 0</inkml:trace>
  <inkml:trace contextRef="#ctx0" brushRef="#br0" timeOffset="22">22069 8029 14001,'-4'-8'716,"-4"2"-549,-2 2 0,4 0 0,-2 3 1,0-2-177,-2 0 1,-4-4 0,0 3-1,-1 2-2,0 0 0,1 2 0,-2 0 1,0 0 5,3 0 0,-3 0 0,2 0 0,1 0 20,1 0 1,2 2 0,2 0 34,0 2 1,5 3-12,-4-4 0,4 6 22,0-2 1,5-1-1,2 1 1,-1 0 42,2-1 1,-3 3 0,4-4-1,0 1-44,0 2 0,-2 2 0,2 0 0,-1 1-24,-3 0 1,3 3 0,-1 2 0,-1 0-27,2 4 0,-4 0 1,3 2-1,-3 0 0,-1-1 1,0 6-1,0 0 1,0 2 38,0-1 1,0-2 0,0 2 0,0 2 82,0-3 0,-4-4 1,1-5-1,0 0-11,2-2 1,1 4 0,-1-6 0,-1-1-21,-2-1 1,0-5 0,4 1 96,0 0 0,-1-2 122,-2 1-209,1 0-45,-2-1-181,4-1 95,0-5 94,0 0-80,-5 5 1,4-3-68,-3 5 0,3-3-30,1 3 1,0-3 114,0 3 1,-4-3 27,1 3 206,-1 0 200,4 4-501,0-5 0,0 0-91,0-3 0,-1-1 1,-2 2-66,0 1 80,-1-4 0,4 5 199,0-2 766,0-3-13,0 4-509,0-5 283,0 0-425,5 0 1,-3 0 0,6 0 0,0 0-32,2 0 1,0 0 0,1-1 0,0-2-186,0 0 0,1-2 0,2 3 0,3-2-302,0 2 0,0-1 0,-5 1 0,3-2-870,-2 2 0,-1 1 1218,-1 1 0,0 0 0,-1 0 0</inkml:trace>
  <inkml:trace contextRef="#ctx0" brushRef="#br0" timeOffset="23">22101 8644 8498,'0'-11'1335,"0"0"1,4 4-1,1 0-1095,1-2 1,-3 3 0,5-1-1,0 0-191,2 1 0,2-7 1,1 2-1,2-1-48,-3 0 0,4-2 1,0-2-1,0 0 1,4-4 1,-4 1 0,-2 0 0,-2-1 104,-2-2 1,1 0 0,0-3 0,-1 2-36,-3 1 0,1-2 1,-4-2-1,-1 2-74,2 2 0,-4 1 0,3 2 0,-3 2 105,-1 2 0,0-3 0,0 3 145,0 2 1,0 5-1,-1 2 1165,-3 1-792,3 1 1,-5 4-353,3 0 1,0 0-238,-4 0 1,3 4-1,-2 1 1,0-1-24,0 1 0,3 4 0,-3-2 0,0 2-94,0 2 1,3 0-1,-1 0 1,0 0 93,0 4 0,-2 0 0,2 5 0,0-1 128,0 4 0,2-1 1,-2 8-1,4 0-62,0 0 0,0 4 1,0 1-1,3 1 0,0-1 0,6-5 1,-2-3-1,3-2-190,0-4 0,-2-1 0,-1-5 0,1-3-1089,2-4 1,1 2-1,-1-4-2481,1 0 3685,-5-2 0,4-4 0,-4 0 0</inkml:trace>
  <inkml:trace contextRef="#ctx0" brushRef="#br0" timeOffset="24">22468 8353 9443,'0'-6'4578,"0"0"-3913,0 2 1,0 4-415,0 0 1,4 4-1,1 8 1,0-2-57,-1 1 1,5 4 0,-3 0-1,1 2-72,0 2 1,-3-2 0,3 1 0,0 0-22,-1-2 1,3 4 0,-5-6-190,2-1 0,-2-1 0,2-1 61,-1 0 0,0-5 213,-2-3 0,0-3-71,4-3 0,-4-2 1,3-3-1,-1 0-102,-2 0 1,1-2-1,1-2-152,1-2 1,-3 2 0,3-4 0,0 1 18,0-3 1,0 1 0,3-1 0,-2-1 121,1-2 1,1 3 0,0 2 0,-3-1-90,-2 0 0,4 4 1,-4 0-1,1 3-1246,0 3-456,-1 4 1,-4 0 1787,0 6 0,-6 3 0,0 6 0</inkml:trace>
  <inkml:trace contextRef="#ctx0" brushRef="#br0" timeOffset="25">22749 8072 9065,'-5'-6'1236,"4"-4"1,-4 8-1032,5-5 1,5 4 0,2 0-171,3 1 1,0 2 0,2 0 0,-2 0-5,1 0 1,4 0-1,-1 0 1,-1 0 48,-1 0 0,3 0 0,-1 0 0,-1 0 13,-1 0 1,3 0-1,-1 0 21,-1 0 1,-1 0-298,-1 0 0,-4 0 107,0 0 0,-5 5 271,2 2 1,-3-1-1,-2 0 1,-1 0 46,-2 0 1,-4 3 0,2 4-35,0 1 0,0 2 1,3-2-1,-2 6 127,-1 4 0,3 0 0,-3 4 0,0 2-31,0 2 0,3 0 0,0 0 0,2 0-172,1 1 0,0-2 1,0-2-1,0-4 21,0-2 0,1-3 0,2-2 0,1-3 112,2-3 1,-4 2 0,4 0-126,-2 0 1,-2-2 0,1-2-310,-2 1 0,3-4-471,-1 0 250,1-4-459,-4 2 672,0-5 1644,0 0-207,0 4-985,0-2 0,-1 2 1,-3-4-359,-3 0 0,-2 2 0,-3 0 0,2 2-324,-1-2 1,0 0 0,-1 1 0,-1 0-559,-2 0 1,1 2-1,4-2-972,-2 0 1937,2-2 0,-1 4 0,0 1 0</inkml:trace>
  <inkml:trace contextRef="#ctx0" brushRef="#br0" timeOffset="26">23148 8622 8379,'0'-7'3966,"0"0"-2369,0 4-1240,0-6 1,0 9-237,0 0 1,0 5-1,0 5-54,0 1 1,0 0 0,1 1 0,2 1-138,0 2 0,6-2 0,-3-5 0,1-1-285,0 2 1,0-1 0,4 0-1,0-2-563,0-1 0,0 2 918,-1-3 0,1 4 0,0-2 0</inkml:trace>
  <inkml:trace contextRef="#ctx0" brushRef="#br0" timeOffset="27">23170 8461 8185,'-5'-6'1568,"4"0"0,-8 6-458,6-4-703,-1 2-598,4-2 82,0 4 0,1 0-159,3 0 246,-3 0 0,8-2-290,-6-1 0,1 0-97,-4-3 396,0 3 1,-1-2 173,-3 5 0,2 2-21,-6 1 0,6 0 76,-2 3 1,3 2-119,1 2 0,1 0 1,3-2-100,3-5 0,-1-2 0,1-1 29,2 0 0,-3 0-37,1 0 0,-1-4 3,1-4 0,-2-2 0,-6 1 42,-3 2 0,2 1 1,-5 4-203,-2-2 1,3 0-271,-1 4 0,1 2-1601,-1 1 2037,2-2 0,10 9 0,1-4 0</inkml:trace>
  <inkml:trace contextRef="#ctx0" brushRef="#br1" timeOffset="28">21606 8849 13706,'0'17'0,"0"1"176,0 2 0,0 2 1,0 2-1,0 2-8,0 2 1,0 2 0,0 4 0,0-2-51,0-2 0,0-2 0,0-2 1,0-2-112,0-3 0,0-7 300,0 1-199,0-8 0,0-6 1,3-6-1,0-1 45,0-2 1,2 2 0,-1-1 0,2-1 83,3 2 1,0-2-1,3 4-100,3 2 1,-3-2 0,3 0 0,1 2 6,2 0 1,4 2 0,2 0-1,3 0-180,4 0 0,0 0 0,10 0 1,4 0-72,3 0 1,8 0 0,4 0-1,-29-1 1,2 1 97,-3-2 0,2 1 0,0-2 0,0 0 0,-1-3 1,0 0-1,0 1 0,2 1 19,1 1 0,1-1 1,-3-1-1,0 0 0,1 1 1,0 1-1,-1-2 0,-2 1 58,2-2 0,-1 0 0,28 0 1,-1 0-1,-4 0 74,-4 0 1,1 2 0,-3-2 0,1 1 95,3 2 0,-4-1 0,-1 0 0,-3 0-76,-1 0 1,-4 2 0,1-1 0,0 0-70,-2 0 1,-4 2 0,-6-3 0,-2 3-56,-2 1 0,-6-3 0,-4-1-40,-2 2 0,-1 0 137,0 2 1,-4 0 684,0 0 127,-5 0 28,3 0-944,-5 0-86,0 0 0,-5 0 1,4-1-169,-2-2 1,1-3-1,1-4 122,-2 2 1,1-1-1,-1 2 1,0-3-100,0 0 1,2-2-1,-4-2 1,1-2 67,1 0 0,-2 2 0,2-4 0,0 0 167,0 1 0,1-2 1,0 3-1,-2 0-5,2 1 0,-3 0 0,1 5 0,2-1 115,1 0 1,-3 0 0,0 0-48,2 1 1,0 0 0,-1 2-276,0 1-492,-1 4-1079,4-2-203,0 5 0,0 2 1951,0 1 0,-5 3 0,-1 5 0</inkml:trace>
  <inkml:trace contextRef="#ctx0" brushRef="#br1" timeOffset="29">22069 9324 7855,'0'-6'5103,"0"1"-3937,0 5-791,0 0 1,0 5-79,0 2-161,0-2-379,0 4 271,0-8 0,0 5 179,0-2 545,0-3 66,0 4-609,0-5 1,0 1-67,0 3 1,-1-2-74,-2 5 0,0 1 0,-3 4 1,0 1 5,0 1 1,3 6 0,-3 2 0,0 6 1,0 3 1,2 6 0,-2 3 0,1 2-47,2 0 1,3 6 0,0-3 0,4-3-1,4-5 0,-2-7 0,4-2 0,2-3 114,0-4 1,5-5-1,0-5 1,1-2 90,0-1 0,0 0 1,4-4-1,-1-1-26,0 2 0,1-4 0,0 3 0,0-3-66,4-1 1,-6 0-1,3-1 1,-2-2-229,-1 0 0,-1-2 0,1 3 0,-2-2-359,-3 2 1,0-3 0,-1 1 0,0 1-1665,-2-2 0,-5 4 158,0-3 0,-3-1 1948,3 2 0,-5-6 0,3 4 0</inkml:trace>
  <inkml:trace contextRef="#ctx0" brushRef="#br1" timeOffset="30">22447 9853 8271,'-11'0'3616,"4"-4"-1060,0 0-1892,4 0 1,0 4-1,6 0-519,5 0 1,2 2 0,4 0-1,1 3-250,2 1 1,0-3 0,2 5 0,-1-1-211,1-1 1,-2 3 0,0-3 0,-1 2 7,1-1 1,-4-4 0,1 3 81,-2 0 0,0 0 745,-2-2-331,-4 0 1,-2-6 0,-8-1-172,-3-4 0,-2 1 1,-3-2-1,2 2 26,-1 0 1,0 0 0,1 3-1,-1 0-3,0 0 1,-3 0 0,-1 1-1,2-2 36,1 2 0,1 1 1,0 1-1,1 0 108,-1 0 0,0 0 1,0 0-55,0 0 1,4 1 0,1 3-19,2 3 0,0-1 1,4 1-1,0 1 76,0 2 1,0-2 0,0-2 0,0 3-94,0 0 0,1 3 0,2-1 0,1 2-7,2 2 1,-2-1 0,2-3 0,0 0-25,0 0 1,-4-4 0,3 0 0,-1 1-93,-1 2 1,1 1-162,-4 0 0,0-1-561,0 1-80,0-5 631,0-1 0,-1-5 75,-3 0 1,3-1 133,-3-3 1,3 2 0,1-5-46,0-2 1,4 0-1,0-1 1,2 0 34,3 0 1,-3 4-1,1-8 1,1 1-2,2 1 1,1 0-1,0 1 1,-1 1 10,1-1 0,0 0 1,0 1-1,0-2 302,-1 2 0,-2 2 866,-2 2-5,2-2-802,-2 2 0,-2 2-296,-8 4 0,2 3 0,-6 2-73,0 1 0,-2-2 1,0 2-1,-1 3 173,0 0 1,-1 3 0,-1 2 0,-2 0 51,2-1 0,-2 3 1,0-2-1,2 1-576,1 0 1,5-4 0,1 1-784,1-4 0,3-5 0,6-1 1131,7-4 0,5-9 0,5-6 0</inkml:trace>
  <inkml:trace contextRef="#ctx0" brushRef="#br1" timeOffset="31">22868 9917 7890,'0'-7'3644,"0"0"-1612,0 5-1531,0-4 0,4 6 1,4 0-387,2 0 0,0 0 1,2 0-1,2 0-283,0 0 1,5 0 0,-2 2 0,1 0-606,0 2 1,-4 3 0,4-2 0,0 1 772,-1 2 0,3 2 0,-3 0 0</inkml:trace>
  <inkml:trace contextRef="#ctx0" brushRef="#br1" timeOffset="32">22900 10101 7921,'-6'-2'1784,"2"-1"0,2 2 291,-2-3 147,4 3-1391,-6 1 0,8 0 0,2 0-716,2 0 1,8 0-1,0 0 1,0 1-674,2 3 1,1-3-1,4 4 1,0-2 557,-3 1 0,7 4 0,-2-2 0</inkml:trace>
  <inkml:trace contextRef="#ctx0" brushRef="#br1" timeOffset="33">24087 9464 7817,'0'-7'-44,"1"1"654,3 1 1,-3 0 293,2 1 1,-1 2-101,-2-5 1,4 3 1267,-1-3-209,0 5-622,-3-3-1104,0 5 0,-4 0 0,-4 0 0,-1 0 26,-2 0 0,-1 1 0,-1 2 1,-2 1 9,-3 2 0,0-2 0,-6 3 0,-3 1-39,0 2 0,-2 1 0,-2 0 0,1-1 55,1 1 0,0 0 1,-3 1-1,-1 1-19,1 2 1,0 0 0,0-2 0,2 2-9,2-2 1,4-1 0,-2-2-1,5-2-32,3-1 0,3-4 1,5 1-1,2 0-20,0 0-375,6-1-167,-3-3 0,10 0 190,2 0 1,-1 0-1,1 0 401,1 0 0,4 3 1,0 1-1,4-2-11,1 0 1,-2-2 0,3 0 0,0 1-126,3 2 0,2-1 0,1 2 0,2-4-137,2 0 0,0 2 0,5 0 0,-1 2-140,0-2 0,1 0 1,-1-2-1,1 0-13,-1 0 0,-1 0 1,-1 0-1,-3 0-31,0 0 0,-6 0 0,-3-2 291,-3-2 0,-2 2 1151,-5-5-76,-4 4 164,-4-1-965,-4 4 1,1 0-389,-4 0 1,3 0 0,-3 0-19,-2 0 0,0 0 1,-3 1-1,-1 2 89,-1 5 1,-2-2 0,2 1-1,-4 2 90,-3 0 1,0 2-1,-1 1 1,-1 2 52,-2 4 0,2 0 1,-3 2-1,-1 4 41,-1-2 0,1 4 0,2 0 0,2-2 17,2-2 1,-1 0-1,2 0 1,2-1-30,3 1 0,3-4 0,3-1 0,0-2-19,3-2 1,3-1 0,0-1-170,1 0 0,2-4 111,0 0 0,0 0-13,0 4 0,0-4-4,0 1-213,5-6 34,-4 3 201,4-5-55,-5 0 252,0 0-88,5 0 1,-3 0 0,4 1-1,0 1 111,0 2 1,5 0-1,4-4 1,2 0-52,2 0 1,8 0 0,5 0 0,8 0-84,5 0 1,9 0 0,7-2 0,-29 1 0,0-1-184,0-2 0,0 1 1,28-2-1,-6 1 0,-8 3-1028,-5 1 0,-9 0 1,-8 0-1758,-5 0 0,-8 1-1578,-7 3 4410,-8 2 0,-7 5 0,-5-1 0</inkml:trace>
  <inkml:trace contextRef="#ctx0" brushRef="#br1" timeOffset="34">23979 10456 8478,'6'0'2835,"-3"-4"-1478,-1 2-870,-2-2 0,0 8 0,0 4-159,0 2 1,1 4 0,2 2 0,1 0-89,2 4 1,-2 1-1,2 4 1,0 4-121,0 2 0,-4 1 1,3 1-1,-2-1-31,1 1 1,-2-2 0,-5-2-1,-4-5-118,-3-5 0,-4-4 0,-3-5 0,-1-3-38,-1-3 0,-4-3 1,5-1-1,-1-1-266,1-3 1,2-2 0,7-5 0,2 1-503,3-1 0,3 0 1,2 0-1,3 0-3439,3 1 4274,2-1 0,7-5 0,1-1 0</inkml:trace>
  <inkml:trace contextRef="#ctx0" brushRef="#br1" timeOffset="35">24000 10402 8081,'0'-6'1207,"0"-2"-1266,0 6 1,0-4 735,0 2 458,0 3-357,0-4-591,0 5 1,0-1-304,0-2 1,0 0-118,0-4 0,4 3 219,0-3 0,0 0 526,-4-4-145,0 5 1,-6-2-242,0 4 1,-3 2 0,0 4 0,3 3-119,2 1 1,-1-2 0,2 3-111,0 1 1,0 1-1,3 3 3,0-2 0,0-2 0,0-2 55,4-2 1,2 0 0,5-4 28,0 0 1,-4 0 0,-1-2-28,-1-1 1,2 0-322,-4-3-635,1-2 0,-8 2-259,-4 2 1257,4 4 0,-2 4 0,6 2 0</inkml:trace>
  <inkml:trace contextRef="#ctx0" brushRef="#br1" timeOffset="36">24508 10219 13914,'11'-11'181,"-1"-1"0,2-2-185,3-4 1,3-3-1,5-5 1,4-4-250,0-4 1,-1-6 0,2-6 0,-2 0 86,-2 0 0,-2 3 1,-4 2-1,-4 3 238,-2 0 0,-2 8 0,-4 4 0,-2 4 189,-2 0 0,-4 0 0,0 1 0,-3 0 95,-1 3 0,0 3 0,-3 4 0,3 0 56,-3 0 0,3 2 0,-1 0-130,-1 2 1,-2 5 0,-1-2-179,0 3 0,4 2 1,1 3-1,0 3-88,0 3 1,3 2 0,-3 2 0,0 4-37,0 2 0,3 2 0,-2 1 1,1 2 44,1 3 0,0 0 0,3 1 1,0 2 147,0 4 0,0-2 0,0 3 1,0-2 18,4-2 1,2 1 0,5-3 0,-2-4-137,-1-4 1,2-7 0,-4 1 0,4-3-367,1-3 0,0-3-577,-1 0 0,0-1 0,-2-3-3897,0 0 4784,-6 1 0,3 1 0,-5 1 0</inkml:trace>
  <inkml:trace contextRef="#ctx0" brushRef="#br1" timeOffset="37">24897 10014 9580,'6'-5'3780,"-2"4"-2781,-4-4-676,0 5 0,0 5 1,0 2-114,0 3 1,0 1-1,0 0 1,0-1-49,0 1 1,0 4-1,0-1 1,0-1-98,0-1 0,4-5 0,0 1 1,2 0-216,-2 1 0,4 1 0,0-3 1,1-2-550,2 0 0,0-4 0,0 3-882,-1-3 0,-2-1-1365,-1 0 2946,-5 0 0,8-5 0,-4-1 0</inkml:trace>
  <inkml:trace contextRef="#ctx0" brushRef="#br1" timeOffset="38">24929 9853 7942,'6'0'1067,"-3"4"12,-2-2 321,4 2-555,-4-4-315,4 0-442,-5 0 216,0 0 1,-1-4-268,-3 1 0,2 0 49,-5 3 0,3 0-10,-3 0-115,0 0 1,0 0 117,-1 0 1,6 0-31,-2 4 0,4-2 0,4 1-190,4-2 1,-2-1-65,0 0 1,-2 0-315,3 0-1025,-4 0 45,1 0 1,-5 0 1498,-2 0 0,-3 0 0,-5 0 0</inkml:trace>
  <inkml:trace contextRef="#ctx0" brushRef="#br1" timeOffset="39">25155 10003 7971,'-6'-10'1156,"3"-1"0,-2 4 746,1-1-173,1 6-1315,3-2 1,1 4-222,2 4 1,-1-2-1,2 6 1,0 1 15,0 4 1,4 1 0,-2 4-1,1 1-11,0 1 0,-1 2 1,3 1-1,-3 2 52,-1 3 0,2 5 0,-4 3 1,0 2 91,-2 1 1,-2 1 0,-3-4 0,-3-2-56,-3-4 0,-2-4 0,-2-6 0,-4-2-129,-2-3 1,-1-8-1,2-5 1,1-4-353,-1-5 0,3-6 0,2-1 0,3-1-246,4 0 0,2 3 0,4-3 0,-1 3-870,-2 1 0,2 1 0,5-2 37,4 2 1,-1-1 0,2 2 0,1 0 1272,4 2 0,-1-5 0,4-5 0</inkml:trace>
  <inkml:trace contextRef="#ctx0" brushRef="#br1" timeOffset="40">25123 9809 7971,'-11'0'2395,"4"0"-1483,0 0-220,4 0-309,-2 0-113,5 0-403,0 0 2,5 0 1,1 0-556,5 0 516,-5 0 0,-1-4 550,-5-4 1,0 2 412,0-1 0,-5 4-534,-2 0 0,-2 3 0,2 3 0,2 3-208,1 0 0,2 4 0,-1-2-514,2 1 0,2 2 0,3-1-1301,3-4 0,2 0 1764,2-6 0,0 4 0,0 2 0</inkml:trace>
  <inkml:trace contextRef="#ctx0" brushRef="#br1" timeOffset="41">25425 9766 10798,'0'-6'1200,"1"1"0,1 7-830,2 1 0,4 0 0,-2 3 1,2 3-79,-1 0 0,2 6 1,3 0-1,3 3-99,-2 0 1,-1 6 0,-1 2 0,-2-1-71,-1 2 1,2-5 0,-4 3 0,0-2-51,-3-1 1,2-4 0,-1-2 0,1 0-18,0-3 1,0-6 77,-2-3 0,0-3 1,3-2-1,-1-3-19,-3-3 1,3-2-1,0-2 1,-1 0-81,1 0 0,0 0 0,-3 1 0,3-1-67,1 0 1,-2 0-1,3 0 1,0-1-148,-1-2 0,4 2 1,-3-4-1,1 2-84,0 0 0,1-4 0,-2 2 0,4 0 86,3-4 0,-2 1 0,3 0 1,-4 2 243,-4 2 1,2 0 0,-3 4 3,0 1 1,0 4-602,-2 2-114,-3 2 1,3 4-1,-7 2-691,0 2 1,-4 0-1,2 2 1335,-1 0 0,3 2 0,-1 0 0</inkml:trace>
  <inkml:trace contextRef="#ctx0" brushRef="#br1" timeOffset="42">25857 10079 7961,'-4'-7'546,"0"0"0,1 3 237,3-3 1,0 3 236,0-3-546,0 5 1,1-2-202,3 8 1,2 2 0,3 6 0,0 1-11,-2 1 0,-1 4 1,2-2-1,-2 1 53,-1 2 0,2 1 0,-4 3 0,0 1-69,-2 1 1,-2 4 0,-2-4 0,-5-2-112,-1-4 1,-2 0-1,-1-4 1,-2-3-129,-4 0 1,1-6 0,0-2 0,0-2-292,0-2 0,4 0-347,-1 0 0,7-2 1,2 0-101,0-2 0,4 0 0,-1 1 0,4-2-1202,5-1 1932,-2-1 0,9-4 0,-2 1 0</inkml:trace>
  <inkml:trace contextRef="#ctx0" brushRef="#br1" timeOffset="43">25835 9939 7948,'0'-8'202,"0"2"1,0 2 953,0-4 89,0 6-543,0-8-206,0 10-312,0-6 1,0 8 0,1 0-188,3 2 0,-3 0 1,4-1-18,0 0 0,-3 1 62,5-4 0,-3 0-263,3 0 256,-5 0-50,3 0 1,-6 0 119,-3 0 0,2 0 0,-5 0-84,-2 0 1,3 4 0,0 0 80,2 2 0,0-2-45,4 4 1,1-2-294,3 0 0,-2 3 0,5-6-1086,2 0 1322,-4-2 0,4-1 0,-3 0 0</inkml:trace>
  <inkml:trace contextRef="#ctx0" brushRef="#br2" timeOffset="44">17031 10910 7909,'-8'0'1892,"1"0"0,4 0 0,-3-1 1306,0-3-2665,3 3 1,4-5-1,3 3-456,3 0 1,4-4 0,3 3 0,3 1-342,0-2 0,3 0 1,-2-3-1,2 2-836,2 1 1,-2 1-1,0 4 1,-4 0-2764,0 0 3863,-2 0 0,2 0 0,1 0 0</inkml:trace>
  <inkml:trace contextRef="#ctx0" brushRef="#br2" timeOffset="45">17031 11039 7755,'-12'0'2266,"6"0"-12,-2 0 0,6 2 87,-2 1-1479,3-2 0,2 4 0,4-5-313,6 0 0,1 0 0,4 0 0,1 0-584,0 0 1,0 0 0,2 0 0,-1 0-700,1 0 1,-2 0-1,1 0 1,0 0-3352,-1 0 4085,3 0 0,-3 5 0,4 1 0</inkml:trace>
  <inkml:trace contextRef="#ctx0" brushRef="#br2" timeOffset="46">18325 10554 7839,'0'-11'1555,"0"4"0,0-1 15,0 0 0,0 2-458,0-1 1,-4 4-631,-4 0 0,2 2 0,-1 1 0,-2 0-105,0 0 0,-3 1 1,-1 2-1,-3 1-66,0 2 1,-2 2-1,-4 1 1,0 0-74,0-3 1,-4 3-1,-2 4 1,-5 1-12,-3 0 0,3-1 0,-5 0 0,2 1-66,0 0 1,-2 2-1,5-2 1,3-1 23,2-1 1,3-1 0,4-2 0,3 0 166,4-2 1,7-4-572,4 5 0,3-6 0,3 2 46,4-3 0,1 0 1,1 1-1,3 2 62,0-2 1,5 0-1,1-2 1,2 0 84,2 0 0,-1 0 1,1 0-1,1 0 16,2 0 0,-1 0 1,4 0-1,2 0-172,2 0 0,-1 3 0,-2 1 1,1-2-63,0-1 0,0-1 1,-2 0-1,-2 0-108,-4 0 1,-4 2-1,-1 0 226,-2 2 0,-3-1 861,-6-3 1,-4 0 355,-2 0 0,-5 0-301,-6 0 1,4 0-612,0 0 1,-1 4-1,-2-1 1,-1 1-144,0 1 0,1-3 1,-2 4-1,-2 0 9,0 0 1,-2-2-1,2 3 1,-3 1 83,0 2 0,-3 1 1,2 0-1,-4 0-53,-3 4 0,1-2 1,-5 5-1,1 1-69,0 2 1,0 0 0,5 0 0,-3-2-69,2-1 0,3-1 1,3 1-1,3-4 29,3-2 1,6-2 0,2 2 0,0-2-25,0 1 0,1 0-8,3-1 1,0 2-44,0-2 0,1-4-296,3-2 189,-3 2 1,7-4 150,-4 6 0,3-5 1,-2 3 32,1-1 0,-3-1 0,5-4 198,0 0 0,2 0 0,0 0 0,1 3 99,0 0 0,5 1 1,3-4-1,5 0 78,4 0 1,10 0 0,5 0-1,7 0-298,7 0 1,-26-1-1,2 1 1,3-1-1,0-1 1,1 1 0,0-1-195,-1 1 1,-1-1 0,-1 2 0,1 0 0,26 0 0,-7 0-1526,-10 0 0,-9 0 0,-18 4-1617,-7 4 3289,-4-4 0,-10 6 0,-2-4 0</inkml:trace>
  <inkml:trace contextRef="#ctx0" brushRef="#br2" timeOffset="47">17915 11525 7868,'0'-6'4587,"0"1"-3849,0 5 0,0 1 1,0 3-393,0 3 0,0 3 0,0 2 1,-1 1-174,-3 1 1,3 4 0,-3-2 0,3-1-91,1 1 0,0 2 0,1-2 0,2-1-120,0 1 0,6-2 1,-1-3-1,4-1-366,3-3 0,3 1 0,-4-4 0,0-2-498,2-1 1,-4-1 0,2 0 900,-2 0 0,-1 0 0,0 0 0</inkml:trace>
  <inkml:trace contextRef="#ctx0" brushRef="#br2" timeOffset="48">17947 11439 7794,'-1'-6'1504,"-2"2"-726,1 3-458,-2 1 0,4-1-192,0-3 0,1 3-59,2-2 1,3 0 118,5 0 1,-4 0 103,1-4 1,-6 3 84,2-3 0,-4 4-105,-4 0 1,2-2-1,-6 1-97,0 2 1,2 1-79,-1 1 1,0 5-150,-4 2 0,5 2-457,2 3 0,3-6 0,1 2-1531,0 0 2040,5-3 0,1 4 0,5-3 0</inkml:trace>
  <inkml:trace contextRef="#ctx0" brushRef="#br2" timeOffset="49">18185 11708 9092,'6'0'3660,"0"2"-2908,-2 1 1,-2 3 0,4 5 34,-2 0 1,0 1 0,-2 1 0,0 3-166,2 0 1,-1 2 0,-4 4 0,-1 0-368,-2 4 1,-4-4 0,0 2 0,-2-3-310,0-3 0,2-5 0,2 1 0,-3-6-961,0-4 0,1-4 1,1 0-3125,-2 0 4139,5-4 0,-6-7 0,4-6 0</inkml:trace>
  <inkml:trace contextRef="#ctx0" brushRef="#br2" timeOffset="50">18347 11601 15188,'7'1'2340,"0"2"-1858,1 5 1,-2 6-1,2 4 1,0 2-182,2 2 1,-3 4 0,-1 3-1,-1 3-141,-3 4 1,-1-2-1,-1 2 1,0-4-86,0-3 1,-1 1 0,-3-5 0,-3-2-124,-2-4 0,-2-8 1,0-8-631,0-1 0,0-2 0,1-2 0,-1-1-176,0-4 1,1-3-1,2 0 1,2-2-3087,2 2 3940,0-6 0,-1 4 0,-1-4 0</inkml:trace>
  <inkml:trace contextRef="#ctx0" brushRef="#br2" timeOffset="51">18325 11439 8097,'-6'-5'1034,"0"4"102,2-3 0,0 2 493,-4-2-988,4 3 384,4-4-787,0 5 1,1 0 0,2 0-115,5 0 0,-2 0 0,1 0-163,2 0 1,-3 0-3,0 0 1,-2 0 130,4 0 0,-6-4 120,1-4 1,-2 2 0,-2 0 185,-2 2 0,1 0 1,-6 4-127,0 0 1,-2 0 0,0 1-366,4 2 0,-3 0 0,6 4 140,0 1 1,3 2 0,3 0-980,5-3 0,2-2 934,0-5 0,1 4 0,0 2 0</inkml:trace>
  <inkml:trace contextRef="#ctx0" brushRef="#br2" timeOffset="52">18876 10975 7604,'0'-11'-198,"0"4"1014,0-1 1,0 1-401,0-4 1,0 4-1,0 1 469,4 1 1,-2 1-152,1 0 1,0 3 0,-1-4 1562,2 0-726,-1 4-1389,-3-4 0,0 10 1,0 2-1,0 4-10,0 3 0,0 0 1,0 4-1,0 1-70,0 1 1,0 2-1,0-1 1,0 1-64,0 0 0,0-1 0,1 0 0,1 0-67,2-3 1,4-1-1,1-4 1,3 0-12,3-3 0,0 0 0,-2-7 1,1 0-63,0-3 1,-2 0 0,0 0 0,1-4 42,1-4 1,1-2 0,-5-4-1,1-6-220,0-4 0,-4 0 0,-1-4 1,-1 1-202,-3 0 0,0 1 0,-2-1 0,0 0 26,0 3 0,-4 3 0,-1 3 1,0 3-363,1 4 0,-5 1 7,2 3 0,1 3 1,0 8 807,1 3 0,2 3 0,3 0 0</inkml:trace>
  <inkml:trace contextRef="#ctx0" brushRef="#br2" timeOffset="53">19221 11125 17071,'0'12'235,"0"-2"0,0 1 0,0 0-132,0-1 1,0 2 0,0 2 0,1 0-114,2 0 0,0-4 0,4-2-216,1 0 0,2-2 0,1 1 1,0-4-1511,-1-1 0,1-2 1736,0 0 0,0 0 0,0 0 0</inkml:trace>
  <inkml:trace contextRef="#ctx0" brushRef="#br2" timeOffset="54">19210 10996 9636,'-7'0'3042,"-1"0"-2833,6 0 0,-2 1-141,8 3 1,-2-3 0,6 3-242,0-3 1,-2-1-13,1 0 0,-3-1 216,3-3 1,-5 2 458,2-5 0,-3 3 750,-1-3-992,0 4 1,-1-1-981,-3 4 1,2 0-2727,-5 0 3458,0 0 0,-4 4 0,0 2 0</inkml:trace>
  <inkml:trace contextRef="#ctx0" brushRef="#br2" timeOffset="55">19437 10878 8522,'-6'0'4351,"0"-2"-1696,6-1-1337,-4 2 1,4-3-803,0 8 0,1 2 0,6 4 0,1 1-185,2 0 0,1 3 0,0 2 0,1 1-121,2 2 0,-2 5 0,2 1 0,-2 0-121,0 2 0,-2-6 0,1 2 0,0-4-8,-1 0 0,-2-3 0,-2-2-326,-2-2 0,2-6 110,-3-2 0,0-9 0,3-4 0,-2-5 32,-2 1 1,1-2-1,0-1 1,1-1-63,2-2 0,-4 2 0,4 0 0,-3 1-62,0-1 0,5 2 0,-4-3 0,2-1-74,3-1 1,0 2-1,2 1 1,0 0-117,0 0 0,0 1 0,-1-2 1,0 3-1616,-3 3 870,3 2 0,-10 5 1,0 6 1161,-6 9 0,-9 5 0,-1 7 0</inkml:trace>
  <inkml:trace contextRef="#ctx0" brushRef="#br2" timeOffset="56">19868 11104 7708,'-6'0'5699,"1"1"-4910,5 3 0,1 2 0,2 4 1,2 2-377,1 3 0,0-2 0,2 5 1,-1 2-25,2 4 1,-1 0 0,0 0 0,-2 0-167,-1-3 0,-1-3 0,-4 0 0,0 0-63,0-1 0,-1-3 1,-3-6-1,-3-2-356,-3 0 1,-4-3 0,-2-3-1,1 0-409,-1 0 0,-2-5 0,4-1 0,1-1-338,1 0 0,4 1 0,2-2 0,2 0-1309,1 0 0,-2 2 2252,2-2 0,-1 2 0,4-6 0</inkml:trace>
  <inkml:trace contextRef="#ctx0" brushRef="#br2" timeOffset="57">19857 10985 7902,'-6'0'2965,"1"0"-1030,5 0-107,0 0-1927,5 0 1,-2-1-53,4-2 0,-4 1-48,5-1 0,-6 0 639,2 0 0,-3 0 368,-1-4 1,-1 5-433,-3-2 0,2 3 0,-6 1-260,0 0 0,3 1 0,0 2-296,1 0 1,2 2 0,-1-1-355,2 3 1,2-2 0,1-1 0,3 0-952,1 0 0,-2-1 1485,3-3 0,0 5 0,4 1 0</inkml:trace>
  <inkml:trace contextRef="#ctx0" brushRef="#br2" timeOffset="58">20094 11320 14073,'12'-5'542,"-2"-1"1,2-4-1,2-2-550,4-3 1,6-2 0,3-5 0,2-4-68,5-2 0,-2-5 0,4-2 0,-4-2-77,-3-1 1,-4-1 0,-6-1 0,-2 1-104,-1 2 0,-7 1 0,-5 5 0,-3 1 205,-1 1 1,0 5 0,0-1-1,0 3 234,0 4 0,-4 3 1,0 4-1,-1 1 106,0-2 1,-2 6 0,2 0 0,-1 0 44,-2 0 0,2 3 1,-2-2 328,0 1 0,-2 2-394,0-2 0,-1 4 1,1 4-1,2 4-18,1 1 0,1 6 1,-3 1-1,2 4 93,-1 2 1,2 7 0,0 1 0,0 5-7,0 4 0,4 0 1,-2 1-1,2 3-135,2 3 1,2 4-1,2-4 1,2-4-449,4-5 1,2-4 0,1-5 0,3-4-836,1-4 0,-4-6 1,1-7-1,-1-4-1534,2-1 1,-3-2 2612,2 0 0,3-5 0,0-1 0</inkml:trace>
  <inkml:trace contextRef="#ctx0" brushRef="#br2" timeOffset="59">20602 11115 8594,'6'0'3031,"-1"0"1,-5 1-2504,0 2 1,0 0 0,0 4-112,0 1 1,0-2-1,0 2 1,-2 0-91,-1 2 0,2 0 0,-3 2 1,3 2-162,1 0 0,0 0 0,0-2 0,1-3-413,3-2 0,-2 3 0,5-4 1,2 0-606,0-2 0,-2-4 0,1 0 1,0 0-3035,2 0 3886,0 0 0,6-4 0,0-2 0</inkml:trace>
  <inkml:trace contextRef="#ctx0" brushRef="#br2" timeOffset="60">20613 10975 8323,'0'-6'2286,"-5"-4"1,4 8-1595,-3-6-323,-2 6 1,5-2-295,-3 8 0,8-3-242,3 3 1,-1-3 0,1-1-94,2 0 1,-3 0 433,1 0-82,-5-5 1,2 3-339,-8-5 1,-2 4-1139,-5 0 0,4 3 1384,0 3 0,5 3 0,-3 5 0</inkml:trace>
  <inkml:trace contextRef="#ctx0" brushRef="#br2" timeOffset="61">20785 11104 7718,'-7'0'5209,"0"0"-4410,5 0 0,-4 1 0,6 3-228,0 3 1,6-1-1,0 1 1,4 1-75,1 2 0,0 1 0,-1 1 0,2 3 91,-2 3 0,0 6 1,-2 2-1,-2 2-120,-1 2 0,-2 0 1,-3 4-1,0 1-308,0 1 0,0-1 0,-4-5 0,-4-3-17,-1 0 1,-6-3 0,0-6 0,0-5-373,-1-5 0,-2-3 1,2-5-1,0-1-432,-4-3 1,4-2-1,2-5 1,4 1-644,2-1 0,0 0 1,4-1-1,2-1-3378,0-2 4682,2 1 0,6-2 0,0 0 0</inkml:trace>
  <inkml:trace contextRef="#ctx0" brushRef="#br2" timeOffset="62">20785 10985 13311,'0'-6'1554,"0"2"-1906,0 4 326,0 0 0,4-2 331,0-1 0,0 0 224,0-4 0,-3 4 300,2-5-219,-1 6-533,-7-3 0,0 6-357,-2 3 0,2 2 79,5 5 0,0-4-243,0 0 0,2-4-370,1 0 0,0-2-1928,3-1 2742,-3 0 0,6 5 0,-3 1 0</inkml:trace>
  <inkml:trace contextRef="#ctx0" brushRef="#br2" timeOffset="63">14473 12679 7789,'6'-10'-150,"0"0"0,-4 2 0,2 0 198,-2 0 0,3-2 0,0 0 477,1-1 0,-4 4 0,2-1 441,-3 0 1,3 2-37,-1-1 1,2 1 1457,-1-1-1505,-3 2 0,4 6-592,-5 3 1,-4-2 0,-1 6-1,-1 4-58,-2 0 0,-2 6 0,0-2 0,-2 1-105,-3 2 1,2 1 0,-5 2 0,0 0 15,2 0 0,-5 2 1,2 3-1,-4 0-8,-2-1 0,-4 2 0,2-1 0,1-1-24,0 1 0,0-2 1,5-4-1,0 1-74,-1 0 0,5-6 0,2-2 0,4-5 234,0-2-372,0-4 7,5 1 119,1-4 1,7 0 467,1 0-172,-2 0 1,5 0 90,-2 0 1,-2 4-381,6 0 0,-5-1 0,3-2-472,-1 3 168,-1-3 1,-4 4 199,4-5 0,-2 1 54,1 3 0,0-3 0,-1 4 183,2 0 0,4-3 1,-1 4 88,2-1 1,3 3-1,0-1 1,0 4-9,3 4 0,8 3 0,-1 7 0,4 4-34,0 1 1,8 4 0,-3 1 0,0 1-32,-1-1 1,-6-3 0,2-2 0,0-2-92,-1-2 0,-4-6 0,-4-5 0,-1-3 0,-3-1 1,1-1 0,-2 1-1,-2-1-31,-1-3 1,-3 3 0,2-4 0,-1 1 10,-1 0 1,2-3-1242,-4 3-731,4 0 0,-7-2 291,3-5 1,-8-5 0,-4-7 1609,-5-2 0,-4-3 0,-5-5 0</inkml:trace>
  <inkml:trace contextRef="#ctx0" brushRef="#br2" timeOffset="64">14732 12799 8982,'0'-6'3597,"-1"0"-2401,-3 6-286,3 0-626,-4 0 1,5 2-1,0 2 1,0 2-12,0 4 1,0 2 0,0 2-1,0 6-63,0 4 0,0 1 0,0 6 1,0 4-28,0 2 0,4 1 0,-1 3 0,0-3-125,-2 0 1,-1 0 0,0-6 0,0-4-115,0-4 0,0-8 0,0 0-170,0 0 1,0-4 127,0 2 0,-1-6-110,-3-5-56,3-2 276,-4-1 4,5 0-621,0 0 483,-5 5 112,4-4 362,-4 4 121,5 0-250,0-4 234,0 4-277,0-5 0,2 0 0,1 0-83,4 0 0,3 0 0,0 0 0,2-2-50,3-1 1,-2 0-1,5-3 1,2 2-308,0 2 1,5-4 0,0 2-1,-1-1-302,-1 0 0,-2 1 0,1 4 1,-2 0-278,-2-4 1,-2 2 0,-5-1 0,0 2 838,-1 1 0,1 4 0,0 2 0</inkml:trace>
  <inkml:trace contextRef="#ctx0" brushRef="#br2" timeOffset="65">15056 12820 9497,'-5'-6'3185,"4"0"-2827,-3 3 0,4 3 0,5-2-68,6 4 0,1 8 0,6 0 0,0 3-356,-2 0 0,5 3 0,-3 0 0,2-1-331,2 0 1,-4 3 0,-2-2-357,0 1 1,2-4-1,-4 1 1,-2-2-1,-2-1-1997,-3 0 2750,-4-5 0,6 4 0,-3-4 0</inkml:trace>
  <inkml:trace contextRef="#ctx0" brushRef="#br2" timeOffset="66">15261 12787 7843,'0'-10'4486,"-2"2"-3263,-1 2 0,0 4-979,-4 2 1,1 8 0,-2 8 0,1 1-169,-2 2 1,0 5 0,-2 2 0,0 1-108,0-1 0,1-1 0,-1-2 0,1 0-617,3-1 1,-1-3 0,4-8 0,2-1-2665,0 1 3312,-2-5 0,2-1 0,-2-5 0</inkml:trace>
  <inkml:trace contextRef="#ctx0" brushRef="#br2" timeOffset="67">15120 12766 7811,'-4'-6'-63,"2"0"2435,-1 3-1861,-3 1 1,5-2 0,-3 8-224,3 4 0,4 4 1,2 4-1,0 1-211,0 2 0,2 1 1,-2 4-1,0 0-444,-1 0 0,4 2 1,-4-5-1,1 1-381,0-1 0,2 0 0,-3-3 0,-2-4-411,-1-2 1,1-2 1158,1-3 0,-2-2 0,4-10 0,-5-1 0</inkml:trace>
  <inkml:trace contextRef="#ctx0" brushRef="#br2" timeOffset="68">15056 12928 14796,'10'-1'0,"1"-2"-54,0 0 1,5-1-1,3 3 1,4-2-817,2 0 0,5-2 870,-1 1 0,-3-2 0,0-4 0</inkml:trace>
  <inkml:trace contextRef="#ctx0" brushRef="#br2" timeOffset="69">15455 13068 12100,'0'-6'1395,"6"6"1,4 7-1,4 4-1097,2 3 0,2 0 0,4 4 0,0 1-304,0 1 0,-1 2 0,0-1 0,-3 2-58,0 2 0,-3-5 0,0 0 0,-1-4-1838,-4-2 0,-6-4-141,3-2 1,-6-6 2042,-1-9 0,-4-5 0,-7-9 0</inkml:trace>
  <inkml:trace contextRef="#ctx0" brushRef="#br2" timeOffset="70">15703 13036 16181,'-7'11'0,"0"1"282,-1 2 1,-2 4-1,-2 7 1,-2 4-264,-4 2 1,-2 1 0,1 0-1,2-2-633,1-2 1,2-4 0,4 0 0,0-4 613,2-6 0,-1-2 0,3-2 0</inkml:trace>
  <inkml:trace contextRef="#ctx0" brushRef="#br2" timeOffset="71">15930 13294 9450,'7'6'2165,"0"0"-1643,1 4 0,-3 2 0,0 2 0,-1 1-123,-1 2 0,1-1 1,-5 4-1,-2-2-333,0 1 0,-6 0 0,2-1 0,-3-4-616,0-2 0,-1-2 0,1-2 0,2-2-1460,1 0 2010,4-3 0,-6-8 0,3-1 0</inkml:trace>
  <inkml:trace contextRef="#ctx0" brushRef="#br2" timeOffset="72">16210 13036 11651,'0'-6'1436,"0"1"1,0 6-1,0 3 1,0 3-1131,0 3 0,4 2 0,0 2 1,2 4-325,3 2 1,0 5-1,3 1 1,-2-2-258,1-2 1,1-5 0,1-4-1,1-3-201,0-3 0,-1-4 0,0-1 0,1-6 59,-5-6 1,2-2 0,-5-6 0,1 0 207,0 1 1,-3-4 0,2 5 0,0-2 75,0 0 0,-4 4 1,2-1-1,-3 1 19,-1-1 1,3 1-1,1 3 441,-2 0 1074,0 5-1015,-2 1 0,0 7 0,-2 0 1,0 3 99,-2 1 1,1-3-1,3 5-237,0 0 0,0 2 1,-1 0-1,-2 1-23,0 0 1,-1-4-1,4 0 1,0 2-35,0 0 1,0-2 0,0 1 0,-1 0 180,-3 2 0,3 0 1,-3 2-1,3 2 18,1 0 1,-3 9-1,-2 0 1,0 4-58,0 6 1,-3 5 0,1 6-1,-3 3-492,0 4 1,2-3-1,2-2 1,2-2-1225,1-5 1,2-2 0,1-6-1,0-2 1382,0-4 0,4-2 0,2-2 0</inkml:trace>
  <inkml:trace contextRef="#ctx0" brushRef="#br2" timeOffset="73">16631 12529 8112,'-5'-6'1332,"3"-3"1,-4 4 9,1-1 1,0 3 712,2-4-1197,1 4 1,-2 0-701,4 6 0,0 0 0,0 4 0,1 1-34,2 2 0,3 1 0,5-1 1,1 2-110,3 2 0,-2-2 0,5 4 0,1-2-2,1 1 1,2 4 0,0-1 0,4 2-128,2 2 0,4 0 0,0 0 0,0-1-117,-4 0 1,2 1 0,-4 0 0,-4-2 27,-2-2 0,-5-2 0,-6-6 44,-1 1 126,1 0 0,-9-5 671,0-2 0,0-4 1019,-3-4-768,1 3-881,-2-4 11,2 5 1,-4 0 142,3 0 1,2 1 0,-4 2-9,0 0 1,3 1 0,-4-3 0,0 1-75,0 2 0,0 1 1,-2-2-1,0 3-46,0 0 1,-2 4-1,0-2 1,-2 6 13,-3 4 1,2 2 0,-5 3-1,-2 3 123,0 6 0,-2 2 1,1 6-1,0 2 73,-1 3 0,0 0 0,2 0 0,2-4-201,4-5 0,2-8 0,2-4 0,2-4-445,0-6 7,6-6 232,-3-4 0,5-5 0,1-2-317,3 0 0,-2-2 135,6 1 0,-5 4 0,3-6 0,0 3-689,0 0 1,-3-3 0,1 4 0,0-2-1461,0-2 2494,4 3 0,-2-6 0,4 3 0</inkml:trace>
  <inkml:trace contextRef="#ctx0" brushRef="#br2" timeOffset="74">17418 12939 8672,'-4'6'1866,"2"-2"-688,-6-4 0,7 0-800,1 0 1,5 0 0,5 0-1,2 0-433,3 0 1,-2 0 0,4 0 0,0 0-643,-1 0 1,-2 0 0,0 0 0,-2 0-2732,-1 0 3428,0 0 0,-1 0 0,2 0 0</inkml:trace>
  <inkml:trace contextRef="#ctx0" brushRef="#br2" timeOffset="75">17408 13122 9396,'-4'-7'1171,"0"0"1,-2 3 1881,2-3-2394,0 4 0,10-1 0,4 4 0,4 0-465,3 0 1,1 1-1,3 1 1,-3 2-916,0-2 1,0 3-1,4-1 1,-2-1 720,-2 2 0,3 1 0,-4 5 0</inkml:trace>
  <inkml:trace contextRef="#ctx0" brushRef="#br2" timeOffset="76">18195 12539 12576,'0'11'571,"-4"0"1,-4 1-296,-1 2 1,-2 6 0,-1 7 0,-2 2 4,-4 5 1,-2 6-1,-2 10 1,0 1-163,0 4 0,14-25 0,0 1 0,0 0 1,2-1-1,0 1 0,1 1-6,1-2 0,1 1 1,0 0-1,1 0 1,4 26-1,4-6-213,5-6 0,7-9 1,0-6-1,1-6-889,-1-6 0,1-6 0,-3-9 1,0-2 988,-1-1 0,4-4 0,-2-2 0</inkml:trace>
  <inkml:trace contextRef="#ctx0" brushRef="#br2" timeOffset="77">18282 13306 7851,'-3'6'416,"-1"2"0,-4-4 2639,0 2-807,-2 2-1868,4-2 0,6-2 0,8-8 0,2-4-212,5-6 0,0-2 0,5-6 0,-2-1-1,1-2 0,1 1 0,2-5 0,-1 0-215,1 2 1,0-6 0,-1 2-1,0-3-131,-3-1 0,1 1 0,-5 2 0,-1-1-50,-1 1 0,-1-2 0,-1 0 0,-2 4-14,-1 2 0,-4 3 0,0 4 0,-2 0 278,-1 3 0,0 3 0,-1 5 375,-2 2 1,-3 0 0,-5 4 192,0 2 0,0 2 0,0 4-355,1 3 1,-1 0 0,0 3 0,0 2 9,1 0 1,-1 4 0,0 2 0,0 3 2,0 0 1,1 3 0,-1 0 0,0 6-46,0 0 0,5 3 0,3 0 0,1 3-35,2 4 1,0 1 0,2 0 0,1-3-173,4-1 1,7-2-1,1-5 1,1-4-404,-1-3 1,1-1 0,-3-10 0,1-4-690,0-2 1,1-2-1,0-6-1458,-2-2 1,-2-2 2540,-4-4 0,2-6 0,-3 0 0</inkml:trace>
  <inkml:trace contextRef="#ctx0" brushRef="#br2" timeOffset="78">18800 12658 7900,'0'-7'3581,"0"-1"-2852,0 6 0,0-2 0,0 8-91,0 4 1,0 2 0,0 4-1,0 1-255,0 2 0,0 5 0,0 2 0,0 0-506,0 0 1,0-3 0,0 0-1,0 1-263,0 0 1,0-6-1,0-1 1,0-3-1425,0-1 1,-2-5 1809,-1-3 0,2-2 0,-4-1 0</inkml:trace>
  <inkml:trace contextRef="#ctx0" brushRef="#br2" timeOffset="79">18670 12658 9179,'-10'-7'2060,"-1"-1"1,0 6 1904,0-2-3261,5-2 1,6 6-1,9-4 1,5 2-418,8 2 0,0 0 0,7-3 0,1-2-670,1-1 1,1 2-1,0-2 1,-2 0-3632,-2 0 4014,-8 4 0,10-2 0,-8 4 0</inkml:trace>
  <inkml:trace contextRef="#ctx0" brushRef="#br2" timeOffset="80">19026 12949 12947,'0'11'300,"0"0"0,-3 5 0,-1 2 0,2 3-98,1 4 0,1-1 0,0 4 0,0-1-10,0 1 1,0-4 0,1 0 0,2-4 6,5-2 0,-2-4 0,1 0 0,2-4 62,5-2 0,-1-4 0,4-4 0,-1-6-67,1-4 0,0-2 0,1-6 1,-4-1-114,-2-2 1,-1 0-1,0-2 1,-2-1-228,-1-1 1,-4-2-1,-4 4 1,0-3-356,0 2 1,0 3-1,-1 3-397,-2 3 1,-3 5-332,-5 2 1,5 5-1072,2 6 2300,3 3 0,-4 5 0,-1 0 0</inkml:trace>
  <inkml:trace contextRef="#ctx0" brushRef="#br2" timeOffset="81">19221 12539 8001,'-8'-4'544,"1"1"0,1-2 0,-2 3 3887,1-2-3745,4 1 1,0 5 0,7 4 0,7 6-315,6 3 0,5 5 0,2 5 0,2 4-149,2 2 1,-1 2-1,3 0 1,-3 3-73,0 3 0,-6 5 1,-7 2-1,-4 5 51,-2 2 0,-4 4 0,-10-1 0,-4-3-77,-7-5 0,-4-5 1,-3-3-1,-2-6-274,2-8 0,3-6 0,3-10 0,3-3-3379,3-4 590,6-1 2938,2-2 0,4 0 0</inkml:trace>
  <inkml:trace contextRef="#ctx0" brushRef="#br2" timeOffset="82">19739 12960 7926,'6'0'4333,"-2"0"-4235,-4 0-48,0 0-248,5 0 1,-4 1 142,3 3 0,-2-3 298,2 3 1,-2-3-45,6-1 0,-6-1-205,2-3 1,-3 2 32,-1-5 0,-1-1 122,-3-2 1,2 4 0,-6 2-21,0 3 1,2 1-1,0 1-93,1 3 1,-2-2 0,3 5 3,2 2 0,1-3 0,1 1-11,0 1 0,5-3 0,2-1 23,2-3 0,2-1 1,0 0-118,0 0 1,-4-1 0,-1-3 5,-1-3 0,2-3 0,-3-1 20,-2 1 0,-1-1 1,-2 1 240,-3 3 0,2 1 0,-5 4 178,-2-2 1,0 0-1,-2 6-142,0 1 1,5 0 0,3 4-255,1 1 0,2 2-557,0 1 1,2-2-1,1-2-668,4-3 1241,-2 2 0,10-5 0,-3 4 0</inkml:trace>
  <inkml:trace contextRef="#ctx0" brushRef="#br2" timeOffset="83">20052 12949 9697,'0'-6'1557,"0"2"0,3 5 1,2 1-1,-1 3-1103,2 1 1,0 1 0,0 5-1,0 3 8,2 3 1,0 2-1,0 2 1,-2 0-242,0 3 1,2-1 0,-2 5-1,1 0-154,0-1 1,-5 0-1,4-5 1,-3-4-103,0-2 1,1-2 0,-4-5 0,2 0-234,1-3 0,0-4 279,3-6 1,-2-3 0,4-6 0,-2-3 39,0-3 1,4-3 0,-2-3 0,1-2-31,2-2 0,1 3 0,1-4 0,2 0 136,-3 2 1,0-3 0,0 6 0,-3 2-72,-2 3 1,3 6-1,-4-1 1,0 2-448,-3 1-721,3 5-909,-5 1 1,4 6-2177,-5 3 4167,0 2 0,-5 5 0,-1-1 0</inkml:trace>
  <inkml:trace contextRef="#ctx0" brushRef="#br2" timeOffset="84">20677 12993 7861,'0'-8'1897,"0"1"1,6 5-1,4-2-1626,3 3 1,5 1-1,-3 0 1,3 0-456,0 0 0,3 0 0,0 1 0,1 2-656,0 0 0,-2 4 0,-2-3 840,-4-2 0,4 4 0,-2 0 0</inkml:trace>
  <inkml:trace contextRef="#ctx0" brushRef="#br2" timeOffset="85">20721 13165 7861,'-4'-7'1156,"0"0"0,0 3 0,4-3-290,0-1 0,2 3 0,2 0 0,2 1-306,4 1 0,1-1 0,0 4 0,1-1-682,2-3 1,-2 3 0,2-2 0,0 1-576,0 2 0,-2 2 1,2 0 696,-2 2 0,4 4 0,1-2 0</inkml:trace>
  <inkml:trace contextRef="#ctx0" brushRef="#br2" timeOffset="86">21951 12550 8291,'6'-1'1751,"-2"-1"-148,1-2 0,-4-1-731,3 2 0,-2-3 0,0-2 83,2 1 0,0 4-536,-4-5 0,-2 6 1,-1-2-289,-4 3 0,-3 1 0,-2 0 0,-1 1-43,-1 3 1,-7-2 0,0 6 0,-6 0-55,0 2 0,-8 0 1,2 2-1,-6 2 17,-5 4 1,5-2 0,-3 0 0,3 0 18,4 2 1,5-2 0,2 1 0,4-2 19,3-1 1,8-2 0,7-2 0,1 2-11,2-2 1,3-2-73,0-2 0,0-3-29,4 0 1,-2-1 199,6-2 1,-1 0-1,4 0 1,-1 0 62,2 0 0,-2-4 1,2 0-1,2 2-47,0 1 0,4 1 0,-2 0 1,0 0-143,4 0 1,0 0-1,2 0 1,2 0-166,2 0 0,4 3 1,-2 3-1,4-2-137,0 1 1,-3 0-1,-2-3 1,0 3-124,-3 1 0,-2-3 0,-1 3 0,-3 0 43,-4 0 0,-2-3 1,-1 0-25,-1-1 694,-4-2 1,0-2 372,-6-1 1,0 0 394,0-3-993,0 3 0,-4-3 1,-1 3-135,-1 0 0,3 0 0,-5 3-16,0 0 1,2 0 0,-1 0 35,-2 0 0,0 3 0,-2 2 0,-1 1 76,-2 2 1,0-2-1,-2 2 1,-1 0 25,0 2 0,-5 4 1,-4 0-1,-1 0-73,-3 2 0,0 1 0,0 4 0,1 1-19,-1 0 1,0-1 0,0 1 0,3-1-115,5 1 0,-2-1 0,7 1 0,0 0-20,3-1 0,2-4 0,2-1 0,2-3 86,0-2 1,6 2 0,-2-6 58,4 3 171,0-4 0,0-2-58,4-4 0,-2 0 0,6 0 1,0 0 102,2 0 1,0 0-1,2 0 1,2 0-62,0 0 1,6 0 0,-4 0 0,2 0-116,0 0 0,2-3 0,4-1 0,2 2-9,1 1 1,0 1 0,4-2 0,4 0-215,2-2 0,2-3 0,4 2 0,1-1-56,-1-2 1,1-2 0,1 1 0,1 0-416,-4 2 1,-1 1 0,-8-1-1,-6 2-2684,-3 0 2452,-12 4 0,-5-4 863,-14 5 0,0 5 0,-9 1 0</inkml:trace>
  <inkml:trace contextRef="#ctx0" brushRef="#br2" timeOffset="87">21562 13564 11259,'0'-6'2389,"-1"2"1,-2 5-2152,0 2 1,0 3 0,3 6 0,0-2-192,0 1 1,0 4 0,0 0 0,0 0-191,0 1 1,3-2 0,2-2 0,1 2-322,2 0 1,-2 0 0,2-4-1,0-2-285,2 0 1,4-6-1,0 2 749,-1-3 0,4-1 0,0 0 0</inkml:trace>
  <inkml:trace contextRef="#ctx0" brushRef="#br2" timeOffset="88">21573 13446 10746,'0'-6'3224,"0"1"-3078,0 5 267,0 0 947,0-5-679,0 4 0,-1-4-477,-3 5 1,2 0-1127,-6 0 1,2 2-958,0 1 0,2-2 1879,8 3 0,2-3 0,4-1 0</inkml:trace>
  <inkml:trace contextRef="#ctx0" brushRef="#br2" timeOffset="89">21864 13683 14104,'0'11'705,"1"0"1,2 1 0,0 1-217,0 1 1,-2 4 0,0-2 0,2 2-118,0 5 0,1-1 0,-5 6 1,-3-2-347,-3-2 0,-3-1 1,-1-1-1,1-2-144,-1-2 1,4-3 0,-1-9-1,0-2-900,-1-2 0,-2-4 0,1-2-449,3-2 1,2 0 1466,5-2 0,0-4 0,0-4 0</inkml:trace>
  <inkml:trace contextRef="#ctx0" brushRef="#br2" timeOffset="90">21972 13576 10332,'0'-6'2056,"0"2"0,0 8-1664,0 2 0,5 6 1,2 0-1,2 4-28,3 1 0,-2 4 1,1 6-1,0-1 17,-1 1 1,0 3 0,-2-2 0,-2 3-78,0 2 0,-3 2 1,-3-3-1,0-4-338,0-4 0,-1-4 0,-3-2 0,-4-4-158,-6-2 1,2-6 0,-6-2 0,2-4-487,-1-4 0,0 2 0,-1-6 0,4 0-418,2-2 1,2 0-1,3-1 1,2 0 1095,1 1 0,2-1 0,-2 0 0</inkml:trace>
  <inkml:trace contextRef="#ctx0" brushRef="#br2" timeOffset="91">21929 13424 9108,'-11'0'5172,"0"0"-5121,5 0 1,3 0 0,6 0-139,5 0 1,1 4 0,2 0 0,0-2-181,0-1 1,-4-1 0,0 0 69,1 0 1,-2 0 637,2 0-322,-6 0 1,2-1 0,-4-1 11,-4-2 1,-2 0-1,-4 3 1,2-2 19,1 0 1,3 0-525,-3 3 0,1 0-905,-1 4 1,2-2 1277,5 6 0,5-6 0,1 3 0</inkml:trace>
  <inkml:trace contextRef="#ctx0" brushRef="#br2" timeOffset="92">22393 12787 12343,'0'12'564,"0"2"0,1 2 0,2 0-292,0 4 0,2 1 0,-1 3 0,3 2-47,2 2 1,1-1 0,0 2 0,-1-5-41,3-5 1,1 0 0,-1-5 0,1-5 25,2-4 0,4-5 0,-2-5 0,1-7-213,0-8 0,-1-6 0,1-8 0,-4-1-173,-2-1 1,-2-5-1,-4 3 1,-2 1-106,-2 4 1,-2 6-1,0 6 1,-2 3-231,-2 4 0,2 4 1,-5 4-245,-2 6 1,3 4-1,0 8 1,2 2 753,2 4 0,0 3 0,2 0 0</inkml:trace>
  <inkml:trace contextRef="#ctx0" brushRef="#br2" timeOffset="93">22782 13003 14658,'0'11'582,"0"0"1,0 0 0,0 1-348,0 2 0,0-2 0,0 2 0,0-2-446,0-1 1,0 0 0,0 0-403,4 0 0,-2-4 1,6-1-1,0-1-1013,2-3 0,-3-1 0,0-1 1626,1 0 0,2-5 0,1-1 0</inkml:trace>
  <inkml:trace contextRef="#ctx0" brushRef="#br2" timeOffset="94">22814 12895 7734,'-6'0'3484,"0"0"-2736,2 0-586,3 0 1,-5 0-225,3 0 285,1 0-45,-2 0 17,4 0-80,0 0 0,3 0-3,0-4 0,3 2 0,-4-2 27,2-1 0,-1 2-58,-3-3 1,0 2-94,0-4 1,-1 2 23,-3 0 1,-2-3 19,-4 6-41,-2-1 0,6 8 0,0 0-324,0 2 0,3 2 0,4 1-416,3-2 1,-3-1 748,2-2 0,3 2 0,0 4 0</inkml:trace>
  <inkml:trace contextRef="#ctx0" brushRef="#br2" timeOffset="95">22976 12777 7226,'0'-8'1868,"0"2"0,-2 2 312,-1-4-1166,2 6 0,-3-2-628,8 8 1,0 2 0,5 6 0,-2 2-13,1 0 0,2 5 0,1-1 0,0 3-57,-1 0 1,1 4-1,0 0 1,-1-1-209,-3-1 1,2-5 0,-3 0 0,2-1 28,-1-4 0,-4 1-138,4-6 1,-4-5-1,2-3 1,-2-6-101,1-3 1,-1-2 0,-3 0-1,0 0-34,0 0 1,2 1 0,0-1 264,2 0 0,-1 0-117,-3 0 0,0 4 0,0 0-213,0-1 1,0-2 0,0-1 107,0 0 1,0 5 0,0-2 0,0 0 51,0-2 0,4 0 0,1-2 0,-1-2 38,1 0 0,2-2 0,-2 3 0,1-2 44,3 3 0,-3-4 0,0 2 0,0 0-137,0 2 1,-4 2-1,3-2-326,0 2 0,-4 2 1,4 2-1430,-1 2 1,-2 2 2,1 5 1,-3 3 1845,-3 5 0,1-1 0,-2 2 0</inkml:trace>
  <inkml:trace contextRef="#ctx0" brushRef="#br2" timeOffset="96">23353 12960 13196,'0'7'1245,"2"1"1,0 0-497,2 2 1,0 4 0,0 2 0,2 0-216,0 4 0,0 3 0,-4 4 0,2 0-153,-2 3 1,0 2 0,-2-1 0,-2-1-209,-2-1 1,2-5-1,-6 0 1,-3-2-83,-2-4 1,-3-4 0,3-6-1,-2-4-335,-3-4 1,6-4 0,-3-4 0,3-4-329,1-3 0,4 0 1,1 5-1,1-1-671,3 0 0,1 1 0,1-2-1590,0 2 0,1-1 2833,3 0 0,2 1 0,4-1 0</inkml:trace>
  <inkml:trace contextRef="#ctx0" brushRef="#br2" timeOffset="97">23331 12853 8453,'-4'-6'1383,"2"0"1,-2 6-691,4-4 136,0 2-229,0-2-236,0 4-392,0 0 1,4-2-144,-1-1 1,2 2 0,-3-4 188,2 0 0,0 3 388,-4-6 1,0 5 438,0-4 1,-6 5-436,0-2 1,0 4-1,0 4-587,0 2 0,3 0 0,3 2-172,0 0 1,0-2 5,0 2 343,5-6 0,1 2 0,4-4 0</inkml:trace>
  <inkml:trace contextRef="#ctx0" brushRef="#br2" timeOffset="98">23547 13165 13165,'16'-11'465,"1"-3"0,6-3 1,3-4-455,6-9 1,2-7 0,4-10 0,-19 22 0,0-1 6,-2 0 0,0 0 1,0-1-1,-1 0 1,12-27-1,-2 1-46,-4 2 0,-2 0 0,-2 6 0,-6 3-172,-4 4 0,-6 8 1,2 3-1,-2 0 238,2 3 0,-3 6 0,2 4 0,-3 3 179,-3 4 1,0-1 0,-3 3 0,0 0-15,0 0 1,3 2 0,-4 3-1,-1 1-59,-2 3 0,-1 3 0,0 6 0,1 4 213,-1 3 0,-2 0 0,1 9 0,2 1 62,0 1 0,2 8 0,0 4 0,2 5-213,1 1 0,1 4 0,4-4 1,1 2-249,3-1 0,2-6 1,5-1-1,0-8-576,-1-9 0,5-3 1,0-11-1,1-3-1516,0-3 2134,-2-3 0,-4-8 0,2-1 0</inkml:trace>
  <inkml:trace contextRef="#ctx0" brushRef="#br2" timeOffset="99">24108 12982 13815,'-3'11'323,"0"-1"0,-1 1 0,2 0 1,0 1-93,-2 2 1,1 2 0,3 3 0,0-2-93,0-2 1,5 3 0,1-2 0,1-2-104,0-2 1,1 2 0,2-8 0,1 1-742,0 0 0,-1-5 0,2 2-478,-2-3 1,0-2 0,-2-1 1182,0-2 0,-2-4 0,6 2 0</inkml:trace>
  <inkml:trace contextRef="#ctx0" brushRef="#br2" timeOffset="100">24152 12831 8686,'-2'-6'2542,"0"1"-916,-2 0-933,1 4 93,3-4-516,0 5 0,1 0-192,3 0 0,-2-4-125,6 1 0,-6-2 95,2 1 0,-4 4-61,-4-4 0,2 2-237,-6 2 0,4 0-709,-2 0 0,3 2-412,0 2 0,1-2 1371,2 5 0,-4 5 0,-2 5 0</inkml:trace>
  <inkml:trace contextRef="#ctx0" brushRef="#br2" timeOffset="101">24335 13003 8327,'-7'-9'4865,"0"2"-4373,4 2 0,0 5-117,6 0 0,0 5 0,3 2 1,0 2-3,0 2 0,0 4 0,2 0 0,-1 2 11,2 2 0,-3 1 0,1 2 0,0 1-25,-1 2 1,-1 3 0,-4 4 0,2 0-151,0 0 1,0 1-1,-7 0 1,-3-3 27,-3 0 0,-1 0 0,-1-6 0,-1 0-91,-1-6 0,-4-2 0,2-6 1,1-3-209,-1-4 0,2-1 0,3-2-127,0 0 0,1-5 0,4-2-1000,2-3 0,2 0 1,4-2-523,2 2 0,0-4 1,4-1 1710,0 2 0,4-9 0,4 0 0</inkml:trace>
  <inkml:trace contextRef="#ctx0" brushRef="#br2" timeOffset="102">24346 12831 10748,'0'-6'2835,"0"1"-2590,0 5 0,0 1 135,0 3-338,0 2-513,5 0 119,1-2 0,1-7 1,-1-2 296,-1-1 1,-3-1 225,-5-4 0,-3 1 1,-5 4 97,0 2 1,0 2-1,0 2-59,1 0 0,2 2 0,2 2-169,2 2 0,0 0 0,4 2-399,0 0 0,4-2 1,0 0-1,2 0-984,3 0 1,-3-4 1341,1 2 0,0 2 0,4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20:59:00.0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5053 13482 8441,'-4'-11'75,"-4"1"0,-2-2 0,1 2 0,0-1 254,3 0 1,2 1 0,-4-2 0,2 2 79,0-1 0,-3 4 1,4-1-1,-1 0-168,-2-2 1,0 4 0,-1 0 0,2 0-30,-1 0 1,-3 3-1,-2 0 1,-2 1-184,2 2 1,-3 2 0,1 0 0,-2 2-180,-2 2 1,-2 2-1,0 2 1,-2-2-58,-2-1 0,-3-1 0,-3 3 0,1-3 183,1 3 1,5-3 0,0 1 0,0 1 158,-2-2 0,7 2 0,-2-4 1,5 2 7,2-2 1,6 4-1,1-2 1,0 2-129,1-1 1,0 2 0,4 3-1,-2 4-64,2 1 1,0 4 0,2 6-1,0 0-51,0 3 0,0 2 0,0 1 0,0 2 86,0 1 0,0 5 0,0-1 0,0 6 39,0 4 0,0 3 1,0 1-1,0 0-1,0 0 0,0 1 0,0 0 0,0 0 16,0-2 1,0-1-1,0 2 1,0 0 35,0 0 0,0-6 0,0-6 0,-1-4 69,-2-4 1,1-2 0,-2-1 0,0-2-38,0-4 1,0 2 0,1-3 0,0 0 63,0-1 1,-2-2 0,1-3 0,2-4 61,1-2 1,0-1 346,-3 0 157,3-5 5,-4-2-394,5-4-237,0 0 1,2 4 0,1 1-279,4 1 1,4-3 0,4 5 0,3 1-815,6 4 1,10 1 0,12 2 979,10 0 0,-24-8 0,1-2 0,5 0 0,-1-1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4" name="Google Shape;5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Google Shape;55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53e883f8fb_0_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g153e883f8fb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53e883f8fb_0_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g153e883f8fb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53e883f8fb_0_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g153e883f8fb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53e883f8fb_0_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g153e883f8f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53e883f8fb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53e883f8fb_0_14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g153e883f8fb_0_148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53e883f8fb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53e883f8fb_0_14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g153e883f8fb_0_148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443281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542353b19a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542353b19a_0_2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g1542353b19a_0_23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109284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31047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241956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5675e5a86c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5675e5a86c_0_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dirty="0"/>
              <a:t>Example: functional -&gt; integral, operator -&gt; identity function</a:t>
            </a:r>
            <a:endParaRPr dirty="0"/>
          </a:p>
        </p:txBody>
      </p:sp>
      <p:sp>
        <p:nvSpPr>
          <p:cNvPr id="64" name="Google Shape;64;g15675e5a86c_0_6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736306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5675e5a86c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5675e5a86c_0_8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g15675e5a86c_0_86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762182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5" name="Google Shape;7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8860577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75" name="Google Shape;7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90831132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5" name="Google Shape;7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991027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5675e5a86c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5675e5a86c_0_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dirty="0"/>
              <a:t>Example: functional -&gt; integral, operator -&gt; identity function</a:t>
            </a:r>
            <a:endParaRPr dirty="0"/>
          </a:p>
        </p:txBody>
      </p:sp>
      <p:sp>
        <p:nvSpPr>
          <p:cNvPr id="64" name="Google Shape;64;g15675e5a86c_0_6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633780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5675e5a86c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5675e5a86c_0_8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g15675e5a86c_0_80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5675e5a86c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5675e5a86c_0_8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g15675e5a86c_0_80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08243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5675e5a86c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5675e5a86c_0_12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g15675e5a86c_0_126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5675e5a86c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5675e5a86c_0_4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g15675e5a86c_0_46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53e883f8fb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g153e883f8f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53e883f8fb_0_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g153e883f8fb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Title Slid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BB0027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2" name="Google Shape;22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09800" y="895350"/>
            <a:ext cx="3429000" cy="3063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2" descr="_Plaid-Digital_FINAL-NEW.png"/>
          <p:cNvPicPr preferRelativeResize="0"/>
          <p:nvPr/>
        </p:nvPicPr>
        <p:blipFill rotWithShape="1">
          <a:blip r:embed="rId3">
            <a:alphaModFix/>
          </a:blip>
          <a:srcRect l="84737" t="23988" r="4770" b="1989"/>
          <a:stretch/>
        </p:blipFill>
        <p:spPr>
          <a:xfrm>
            <a:off x="457200" y="0"/>
            <a:ext cx="79057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BB0027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5" name="Google Shape;25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09800" y="895350"/>
            <a:ext cx="3429000" cy="3063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2" descr="_Plaid-Digital_FINAL-NEW.png"/>
          <p:cNvPicPr preferRelativeResize="0"/>
          <p:nvPr/>
        </p:nvPicPr>
        <p:blipFill rotWithShape="1">
          <a:blip r:embed="rId3">
            <a:alphaModFix/>
          </a:blip>
          <a:srcRect l="84737" t="23988" r="4770" b="1989"/>
          <a:stretch/>
        </p:blipFill>
        <p:spPr>
          <a:xfrm>
            <a:off x="457200" y="0"/>
            <a:ext cx="79057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Slide- Two Columns">
  <p:cSld name="Content Slide- Two 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3"/>
          <p:cNvSpPr txBox="1">
            <a:spLocks noGrp="1"/>
          </p:cNvSpPr>
          <p:nvPr>
            <p:ph type="body" idx="1"/>
          </p:nvPr>
        </p:nvSpPr>
        <p:spPr>
          <a:xfrm>
            <a:off x="768125" y="1710003"/>
            <a:ext cx="3467163" cy="2313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342900" lvl="0" indent="-1714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2000"/>
              <a:buNone/>
              <a:defRPr>
                <a:solidFill>
                  <a:srgbClr val="5D5D5D"/>
                </a:solidFill>
              </a:defRPr>
            </a:lvl1pPr>
            <a:lvl2pPr marL="685800" lvl="1" indent="-257175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33" name="Google Shape;33;p13"/>
          <p:cNvCxnSpPr/>
          <p:nvPr/>
        </p:nvCxnSpPr>
        <p:spPr>
          <a:xfrm>
            <a:off x="768125" y="1119669"/>
            <a:ext cx="7326012" cy="0"/>
          </a:xfrm>
          <a:prstGeom prst="straightConnector1">
            <a:avLst/>
          </a:prstGeom>
          <a:noFill/>
          <a:ln w="12700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4" name="Google Shape;34;p13"/>
          <p:cNvSpPr txBox="1">
            <a:spLocks noGrp="1"/>
          </p:cNvSpPr>
          <p:nvPr>
            <p:ph type="body" idx="2"/>
          </p:nvPr>
        </p:nvSpPr>
        <p:spPr>
          <a:xfrm>
            <a:off x="2211877" y="529336"/>
            <a:ext cx="4412456" cy="484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342900" lvl="0" indent="-17145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D5D5D"/>
              </a:buClr>
              <a:buSzPts val="3600"/>
              <a:buNone/>
              <a:defRPr sz="2700">
                <a:solidFill>
                  <a:srgbClr val="5D5D5D"/>
                </a:solidFill>
              </a:defRPr>
            </a:lvl1pPr>
            <a:lvl2pPr marL="685800" lvl="1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13"/>
          <p:cNvSpPr txBox="1">
            <a:spLocks noGrp="1"/>
          </p:cNvSpPr>
          <p:nvPr>
            <p:ph type="body" idx="3"/>
          </p:nvPr>
        </p:nvSpPr>
        <p:spPr>
          <a:xfrm>
            <a:off x="768124" y="1344166"/>
            <a:ext cx="3466538" cy="300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342900" lvl="0" indent="-1714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2000"/>
              <a:buNone/>
              <a:defRPr b="1">
                <a:solidFill>
                  <a:srgbClr val="5D5D5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57175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3"/>
          <p:cNvSpPr>
            <a:spLocks noGrp="1"/>
          </p:cNvSpPr>
          <p:nvPr>
            <p:ph type="pic" idx="4"/>
          </p:nvPr>
        </p:nvSpPr>
        <p:spPr>
          <a:xfrm>
            <a:off x="4608418" y="1344166"/>
            <a:ext cx="3466537" cy="2679665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37" name="Google Shape;37;p13"/>
          <p:cNvCxnSpPr/>
          <p:nvPr/>
        </p:nvCxnSpPr>
        <p:spPr>
          <a:xfrm>
            <a:off x="4418105" y="1344166"/>
            <a:ext cx="0" cy="2679658"/>
          </a:xfrm>
          <a:prstGeom prst="straightConnector1">
            <a:avLst/>
          </a:prstGeom>
          <a:noFill/>
          <a:ln w="12700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8" name="Google Shape;38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381500"/>
            <a:ext cx="9144000" cy="762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60646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>
            <a:spLocks noGrp="1"/>
          </p:cNvSpPr>
          <p:nvPr>
            <p:ph type="title"/>
          </p:nvPr>
        </p:nvSpPr>
        <p:spPr>
          <a:xfrm>
            <a:off x="457200" y="36195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 Column">
  <p:cSld name="1 Colum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457200" y="36195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2pPr>
            <a:lvl3pPr marL="1371600" lvl="2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3pPr>
            <a:lvl4pPr marL="1828800" lvl="3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4pPr>
            <a:lvl5pPr marL="2286000" lvl="4" indent="-35432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umn">
  <p:cSld name="2 Column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457200" y="36195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624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2pPr>
            <a:lvl3pPr marL="1371600" lvl="2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3pPr>
            <a:lvl4pPr marL="1828800" lvl="3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4pPr>
            <a:lvl5pPr marL="2286000" lvl="4" indent="-35432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4727448" y="1212300"/>
            <a:ext cx="3959352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2pPr>
            <a:lvl3pPr marL="1371600" lvl="2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3pPr>
            <a:lvl4pPr marL="1828800" lvl="3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4pPr>
            <a:lvl5pPr marL="2286000" lvl="4" indent="-35432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457200" y="36195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25908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2pPr>
            <a:lvl3pPr marL="1371600" lvl="2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3pPr>
            <a:lvl4pPr marL="1828800" lvl="3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4pPr>
            <a:lvl5pPr marL="2286000" lvl="4" indent="-35432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2"/>
          </p:nvPr>
        </p:nvSpPr>
        <p:spPr>
          <a:xfrm>
            <a:off x="3276600" y="1200150"/>
            <a:ext cx="25908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2pPr>
            <a:lvl3pPr marL="1371600" lvl="2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3pPr>
            <a:lvl4pPr marL="1828800" lvl="3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4pPr>
            <a:lvl5pPr marL="2286000" lvl="4" indent="-35432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3"/>
          </p:nvPr>
        </p:nvSpPr>
        <p:spPr>
          <a:xfrm>
            <a:off x="6096000" y="1200150"/>
            <a:ext cx="25908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2pPr>
            <a:lvl3pPr marL="1371600" lvl="2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3pPr>
            <a:lvl4pPr marL="1828800" lvl="3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4pPr>
            <a:lvl5pPr marL="2286000" lvl="4" indent="-35432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 Column">
  <p:cSld name="4 Colum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57200" y="36195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19050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2pPr>
            <a:lvl3pPr marL="1371600" lvl="2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3pPr>
            <a:lvl4pPr marL="1828800" lvl="3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4pPr>
            <a:lvl5pPr marL="2286000" lvl="4" indent="-35432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body" idx="2"/>
          </p:nvPr>
        </p:nvSpPr>
        <p:spPr>
          <a:xfrm>
            <a:off x="2565400" y="1200150"/>
            <a:ext cx="19050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2pPr>
            <a:lvl3pPr marL="1371600" lvl="2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3pPr>
            <a:lvl4pPr marL="1828800" lvl="3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4pPr>
            <a:lvl5pPr marL="2286000" lvl="4" indent="-35432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body" idx="3"/>
          </p:nvPr>
        </p:nvSpPr>
        <p:spPr>
          <a:xfrm>
            <a:off x="4673600" y="1200150"/>
            <a:ext cx="19050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2pPr>
            <a:lvl3pPr marL="1371600" lvl="2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3pPr>
            <a:lvl4pPr marL="1828800" lvl="3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4pPr>
            <a:lvl5pPr marL="2286000" lvl="4" indent="-35432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body" idx="4"/>
          </p:nvPr>
        </p:nvSpPr>
        <p:spPr>
          <a:xfrm>
            <a:off x="6781800" y="1200150"/>
            <a:ext cx="19050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2pPr>
            <a:lvl3pPr marL="1371600" lvl="2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3pPr>
            <a:lvl4pPr marL="1828800" lvl="3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4pPr>
            <a:lvl5pPr marL="2286000" lvl="4" indent="-35432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>
            <a:spLocks noGrp="1"/>
          </p:cNvSpPr>
          <p:nvPr>
            <p:ph type="title"/>
          </p:nvPr>
        </p:nvSpPr>
        <p:spPr>
          <a:xfrm>
            <a:off x="414074" y="275348"/>
            <a:ext cx="7886700" cy="4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1"/>
          </p:nvPr>
        </p:nvSpPr>
        <p:spPr>
          <a:xfrm>
            <a:off x="414074" y="834883"/>
            <a:ext cx="7886700" cy="15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F5496"/>
              </a:buClr>
              <a:buSzPts val="2100"/>
              <a:buFont typeface="Noto Sans Symbols"/>
              <a:buNone/>
              <a:defRPr sz="2100" b="0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6822628" y="4771791"/>
            <a:ext cx="20574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>
            <a:lvl1pPr marL="0" marR="0" lvl="0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o Sum Up Slide">
  <p:cSld name="To Sum Up Slide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Google Shape;47;p16"/>
          <p:cNvCxnSpPr/>
          <p:nvPr/>
        </p:nvCxnSpPr>
        <p:spPr>
          <a:xfrm>
            <a:off x="934548" y="1150977"/>
            <a:ext cx="6883052" cy="0"/>
          </a:xfrm>
          <a:prstGeom prst="straightConnector1">
            <a:avLst/>
          </a:prstGeom>
          <a:noFill/>
          <a:ln w="12700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8" name="Google Shape;48;p16"/>
          <p:cNvSpPr txBox="1">
            <a:spLocks noGrp="1"/>
          </p:cNvSpPr>
          <p:nvPr>
            <p:ph type="body" idx="1"/>
          </p:nvPr>
        </p:nvSpPr>
        <p:spPr>
          <a:xfrm>
            <a:off x="934548" y="517614"/>
            <a:ext cx="4412456" cy="484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D5D5D"/>
              </a:buClr>
              <a:buSzPts val="3600"/>
              <a:buNone/>
              <a:defRPr sz="2700">
                <a:solidFill>
                  <a:srgbClr val="5D5D5D"/>
                </a:solidFill>
              </a:defRPr>
            </a:lvl1pPr>
            <a:lvl2pPr marL="685800" lvl="1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16"/>
          <p:cNvSpPr txBox="1">
            <a:spLocks noGrp="1"/>
          </p:cNvSpPr>
          <p:nvPr>
            <p:ph type="body" idx="2"/>
          </p:nvPr>
        </p:nvSpPr>
        <p:spPr>
          <a:xfrm>
            <a:off x="934547" y="1616705"/>
            <a:ext cx="6883052" cy="2300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342900" lvl="0" indent="-1714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2000"/>
              <a:buNone/>
              <a:defRPr>
                <a:solidFill>
                  <a:srgbClr val="5D5D5D"/>
                </a:solidFill>
              </a:defRPr>
            </a:lvl1pPr>
            <a:lvl2pPr marL="685800" lvl="1" indent="-257175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6"/>
          <p:cNvSpPr txBox="1">
            <a:spLocks noGrp="1"/>
          </p:cNvSpPr>
          <p:nvPr>
            <p:ph type="body" idx="3"/>
          </p:nvPr>
        </p:nvSpPr>
        <p:spPr>
          <a:xfrm>
            <a:off x="934547" y="1225984"/>
            <a:ext cx="6883052" cy="300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342900" lvl="0" indent="-1714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2000"/>
              <a:buNone/>
              <a:defRPr b="1">
                <a:solidFill>
                  <a:srgbClr val="5D5D5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57175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51" name="Google Shape;51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381500"/>
            <a:ext cx="9144000" cy="762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71398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 descr="_Plaid-Digital_FINAL-NEW.png"/>
          <p:cNvPicPr preferRelativeResize="0"/>
          <p:nvPr/>
        </p:nvPicPr>
        <p:blipFill rotWithShape="1">
          <a:blip r:embed="rId12">
            <a:alphaModFix/>
          </a:blip>
          <a:srcRect l="59550" t="20875" r="39888" b="2893"/>
          <a:stretch/>
        </p:blipFill>
        <p:spPr>
          <a:xfrm rot="5400000">
            <a:off x="3798887" y="1046163"/>
            <a:ext cx="60325" cy="765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" descr="_Plaid-Digital_FINAL-NEW.png"/>
          <p:cNvPicPr preferRelativeResize="0"/>
          <p:nvPr/>
        </p:nvPicPr>
        <p:blipFill rotWithShape="1">
          <a:blip r:embed="rId12">
            <a:alphaModFix/>
          </a:blip>
          <a:srcRect l="59550" t="20875" r="39888" b="2893"/>
          <a:stretch/>
        </p:blipFill>
        <p:spPr>
          <a:xfrm rot="5400000">
            <a:off x="3798887" y="1046163"/>
            <a:ext cx="60325" cy="7658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"/>
          <p:cNvSpPr txBox="1">
            <a:spLocks noGrp="1"/>
          </p:cNvSpPr>
          <p:nvPr>
            <p:ph type="title"/>
          </p:nvPr>
        </p:nvSpPr>
        <p:spPr>
          <a:xfrm>
            <a:off x="457200" y="36195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5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60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2639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26389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–"/>
              <a:defRPr sz="1400" b="0" i="1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26389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26389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–"/>
              <a:defRPr sz="1400" b="0" i="1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4" name="Google Shape;14;p1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7772400" y="4248150"/>
            <a:ext cx="1154590" cy="736392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"/>
          <p:cNvSpPr txBox="1">
            <a:spLocks noGrp="1"/>
          </p:cNvSpPr>
          <p:nvPr>
            <p:ph type="sldNum" idx="12"/>
          </p:nvPr>
        </p:nvSpPr>
        <p:spPr>
          <a:xfrm>
            <a:off x="11073918" y="6400413"/>
            <a:ext cx="27988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" name="Google Shape;16;p1"/>
          <p:cNvSpPr txBox="1"/>
          <p:nvPr/>
        </p:nvSpPr>
        <p:spPr>
          <a:xfrm>
            <a:off x="11226318" y="6552813"/>
            <a:ext cx="27988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7" name="Google Shape;17;p1"/>
          <p:cNvSpPr txBox="1"/>
          <p:nvPr/>
        </p:nvSpPr>
        <p:spPr>
          <a:xfrm>
            <a:off x="11378718" y="6705213"/>
            <a:ext cx="27988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8" name="Google Shape;18;p1"/>
          <p:cNvSpPr txBox="1"/>
          <p:nvPr/>
        </p:nvSpPr>
        <p:spPr>
          <a:xfrm>
            <a:off x="11531118" y="6857613"/>
            <a:ext cx="27988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9" name="Google Shape;19;p1"/>
          <p:cNvSpPr txBox="1"/>
          <p:nvPr/>
        </p:nvSpPr>
        <p:spPr>
          <a:xfrm>
            <a:off x="8534400" y="100340"/>
            <a:ext cx="506890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 b="0" i="0" u="none" strike="noStrike" cap="non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  <a:endParaRPr sz="1100" b="0" i="0" u="none" strike="noStrike" cap="none">
              <a:solidFill>
                <a:srgbClr val="7F7F7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9" r:id="rId9"/>
    <p:sldLayoutId id="2147483660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8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Relationship Id="rId6" Type="http://schemas.openxmlformats.org/officeDocument/2006/relationships/customXml" Target="../ink/ink1.xml"/><Relationship Id="rId5" Type="http://schemas.openxmlformats.org/officeDocument/2006/relationships/image" Target="../media/image70.png"/><Relationship Id="rId4" Type="http://schemas.openxmlformats.org/officeDocument/2006/relationships/image" Target="../media/image6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20.png"/><Relationship Id="rId5" Type="http://schemas.openxmlformats.org/officeDocument/2006/relationships/customXml" Target="../ink/ink2.xml"/><Relationship Id="rId4" Type="http://schemas.openxmlformats.org/officeDocument/2006/relationships/image" Target="../media/image11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Gram%E2%80%93Schmidt_process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4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8.png"/><Relationship Id="rId5" Type="http://schemas.openxmlformats.org/officeDocument/2006/relationships/image" Target="../media/image170.png"/><Relationship Id="rId4" Type="http://schemas.openxmlformats.org/officeDocument/2006/relationships/image" Target="../media/image17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Google Shape;57;p10"/>
          <p:cNvCxnSpPr/>
          <p:nvPr/>
        </p:nvCxnSpPr>
        <p:spPr>
          <a:xfrm>
            <a:off x="2209800" y="3486150"/>
            <a:ext cx="54864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8" name="Google Shape;58;p10"/>
          <p:cNvSpPr txBox="1"/>
          <p:nvPr/>
        </p:nvSpPr>
        <p:spPr>
          <a:xfrm>
            <a:off x="2133600" y="2038350"/>
            <a:ext cx="67980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175" lvl="0" indent="-317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Mathematical Foundations for ML (10-606):</a:t>
            </a:r>
            <a:endParaRPr sz="24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175" marR="0" lvl="0" indent="-3175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3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Linear Operators &amp; Matrices</a:t>
            </a:r>
            <a:endParaRPr sz="39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175" marR="0" lvl="0" indent="-3175" algn="l" rtl="0">
              <a:spcBef>
                <a:spcPts val="0"/>
              </a:spcBef>
              <a:spcAft>
                <a:spcPts val="0"/>
              </a:spcAft>
              <a:buNone/>
            </a:pPr>
            <a:endParaRPr sz="40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9" name="Google Shape;59;p10"/>
          <p:cNvSpPr txBox="1"/>
          <p:nvPr/>
        </p:nvSpPr>
        <p:spPr>
          <a:xfrm>
            <a:off x="2133600" y="3638550"/>
            <a:ext cx="52578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175" marR="0" lvl="0" indent="-3175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Bryan Wilder</a:t>
            </a:r>
            <a:endParaRPr dirty="0"/>
          </a:p>
        </p:txBody>
      </p:sp>
      <p:sp>
        <p:nvSpPr>
          <p:cNvPr id="60" name="Google Shape;60;p10"/>
          <p:cNvSpPr txBox="1"/>
          <p:nvPr/>
        </p:nvSpPr>
        <p:spPr>
          <a:xfrm>
            <a:off x="2133600" y="4695325"/>
            <a:ext cx="69033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* Slides borrowed from prior offerings by Professors M. Gormley, P. Virtue, &amp; G. Gordon, &amp; H. </a:t>
            </a:r>
            <a:r>
              <a:rPr lang="en-US" sz="11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Heidari</a:t>
            </a:r>
            <a:r>
              <a:rPr lang="en-US" sz="11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1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D019F-8CFB-EB30-1DA4-A1D063FE4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Systems of equations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808B31-3C26-287C-5924-E9008B5719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Next, we’ll discuss using matrices to represent and solve systems of linear equations</a:t>
            </a:r>
          </a:p>
        </p:txBody>
      </p:sp>
    </p:spTree>
    <p:extLst>
      <p:ext uri="{BB962C8B-B14F-4D97-AF65-F5344CB8AC3E}">
        <p14:creationId xmlns:p14="http://schemas.microsoft.com/office/powerpoint/2010/main" val="40398966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>
            <a:spLocks noGrp="1"/>
          </p:cNvSpPr>
          <p:nvPr>
            <p:ph type="title"/>
          </p:nvPr>
        </p:nvSpPr>
        <p:spPr>
          <a:xfrm>
            <a:off x="414074" y="275348"/>
            <a:ext cx="7886700" cy="4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n-US"/>
              <a:t>Exercise</a:t>
            </a:r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body" idx="1"/>
          </p:nvPr>
        </p:nvSpPr>
        <p:spPr>
          <a:xfrm>
            <a:off x="414074" y="834883"/>
            <a:ext cx="7886700" cy="31809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219" t="-2449"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Font typeface="Noto Sans Symbols"/>
              <a:buNone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>
            <a:spLocks noGrp="1"/>
          </p:cNvSpPr>
          <p:nvPr>
            <p:ph type="title"/>
          </p:nvPr>
        </p:nvSpPr>
        <p:spPr>
          <a:xfrm>
            <a:off x="414074" y="275348"/>
            <a:ext cx="7886700" cy="4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000"/>
              <a:buFont typeface="Calibri"/>
              <a:buNone/>
            </a:pPr>
            <a:r>
              <a:rPr lang="en-US">
                <a:solidFill>
                  <a:srgbClr val="C00000"/>
                </a:solidFill>
              </a:rPr>
              <a:t>Poll 1</a:t>
            </a:r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body" idx="1"/>
          </p:nvPr>
        </p:nvSpPr>
        <p:spPr>
          <a:xfrm>
            <a:off x="414074" y="834883"/>
            <a:ext cx="7886700" cy="31809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219" t="-2449" b="-14958"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Font typeface="Noto Sans Symbols"/>
              <a:buNone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5"/>
          <p:cNvSpPr txBox="1">
            <a:spLocks noGrp="1"/>
          </p:cNvSpPr>
          <p:nvPr>
            <p:ph type="title"/>
          </p:nvPr>
        </p:nvSpPr>
        <p:spPr>
          <a:xfrm>
            <a:off x="414074" y="275348"/>
            <a:ext cx="7886700" cy="4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000"/>
              <a:buFont typeface="Calibri"/>
              <a:buNone/>
            </a:pPr>
            <a:r>
              <a:rPr lang="en-US">
                <a:solidFill>
                  <a:srgbClr val="C00000"/>
                </a:solidFill>
              </a:rPr>
              <a:t>Poll 1</a:t>
            </a:r>
            <a:endParaRPr/>
          </a:p>
        </p:txBody>
      </p:sp>
      <p:sp>
        <p:nvSpPr>
          <p:cNvPr id="93" name="Google Shape;93;p15"/>
          <p:cNvSpPr txBox="1">
            <a:spLocks noGrp="1"/>
          </p:cNvSpPr>
          <p:nvPr>
            <p:ph type="body" idx="1"/>
          </p:nvPr>
        </p:nvSpPr>
        <p:spPr>
          <a:xfrm>
            <a:off x="414074" y="834883"/>
            <a:ext cx="7886700" cy="31809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219" t="-2449" b="-14958"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Font typeface="Noto Sans Symbols"/>
              <a:buNone/>
            </a:pPr>
            <a:r>
              <a:rPr lang="en-US"/>
              <a:t> </a:t>
            </a:r>
            <a:endParaRPr/>
          </a:p>
        </p:txBody>
      </p:sp>
      <p:sp>
        <p:nvSpPr>
          <p:cNvPr id="94" name="Google Shape;94;p15"/>
          <p:cNvSpPr/>
          <p:nvPr/>
        </p:nvSpPr>
        <p:spPr>
          <a:xfrm>
            <a:off x="231961" y="3191996"/>
            <a:ext cx="3136500" cy="1205100"/>
          </a:xfrm>
          <a:prstGeom prst="rect">
            <a:avLst/>
          </a:prstGeom>
          <a:solidFill>
            <a:schemeClr val="lt1">
              <a:alpha val="698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>
            <a:spLocks noGrp="1"/>
          </p:cNvSpPr>
          <p:nvPr>
            <p:ph type="title"/>
          </p:nvPr>
        </p:nvSpPr>
        <p:spPr>
          <a:xfrm>
            <a:off x="414074" y="275348"/>
            <a:ext cx="7886700" cy="4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000"/>
              <a:buFont typeface="Calibri"/>
              <a:buNone/>
            </a:pPr>
            <a:r>
              <a:rPr lang="en-US">
                <a:solidFill>
                  <a:srgbClr val="C00000"/>
                </a:solidFill>
              </a:rPr>
              <a:t>Poll 2</a:t>
            </a:r>
            <a:endParaRPr/>
          </a:p>
        </p:txBody>
      </p:sp>
      <p:sp>
        <p:nvSpPr>
          <p:cNvPr id="100" name="Google Shape;100;p16"/>
          <p:cNvSpPr txBox="1">
            <a:spLocks noGrp="1"/>
          </p:cNvSpPr>
          <p:nvPr>
            <p:ph type="body" idx="1"/>
          </p:nvPr>
        </p:nvSpPr>
        <p:spPr>
          <a:xfrm>
            <a:off x="414074" y="834883"/>
            <a:ext cx="7886700" cy="31809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219" t="-2449" b="-14958"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Font typeface="Noto Sans Symbols"/>
              <a:buNone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>
            <a:spLocks noGrp="1"/>
          </p:cNvSpPr>
          <p:nvPr>
            <p:ph type="title"/>
          </p:nvPr>
        </p:nvSpPr>
        <p:spPr>
          <a:xfrm>
            <a:off x="414074" y="275348"/>
            <a:ext cx="7886700" cy="4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000"/>
              <a:buFont typeface="Calibri"/>
              <a:buNone/>
            </a:pPr>
            <a:r>
              <a:rPr lang="en-US">
                <a:solidFill>
                  <a:srgbClr val="C00000"/>
                </a:solidFill>
              </a:rPr>
              <a:t>Poll 2</a:t>
            </a:r>
            <a:endParaRPr/>
          </a:p>
        </p:txBody>
      </p:sp>
      <p:sp>
        <p:nvSpPr>
          <p:cNvPr id="106" name="Google Shape;106;p17"/>
          <p:cNvSpPr txBox="1">
            <a:spLocks noGrp="1"/>
          </p:cNvSpPr>
          <p:nvPr>
            <p:ph type="body" idx="1"/>
          </p:nvPr>
        </p:nvSpPr>
        <p:spPr>
          <a:xfrm>
            <a:off x="414074" y="834883"/>
            <a:ext cx="7886700" cy="31809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219" t="-2449" b="-14958"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Font typeface="Noto Sans Symbols"/>
              <a:buNone/>
            </a:pPr>
            <a:r>
              <a:rPr lang="en-US"/>
              <a:t> </a:t>
            </a:r>
            <a:endParaRPr/>
          </a:p>
        </p:txBody>
      </p:sp>
      <p:sp>
        <p:nvSpPr>
          <p:cNvPr id="107" name="Google Shape;107;p17"/>
          <p:cNvSpPr/>
          <p:nvPr/>
        </p:nvSpPr>
        <p:spPr>
          <a:xfrm>
            <a:off x="231961" y="4015649"/>
            <a:ext cx="3136500" cy="381600"/>
          </a:xfrm>
          <a:prstGeom prst="rect">
            <a:avLst/>
          </a:prstGeom>
          <a:solidFill>
            <a:schemeClr val="lt1">
              <a:alpha val="698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7"/>
          <p:cNvSpPr/>
          <p:nvPr/>
        </p:nvSpPr>
        <p:spPr>
          <a:xfrm>
            <a:off x="414074" y="2488717"/>
            <a:ext cx="3136500" cy="1092600"/>
          </a:xfrm>
          <a:prstGeom prst="rect">
            <a:avLst/>
          </a:prstGeom>
          <a:solidFill>
            <a:schemeClr val="lt1">
              <a:alpha val="698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>
            <a:spLocks noGrp="1"/>
          </p:cNvSpPr>
          <p:nvPr>
            <p:ph type="title"/>
          </p:nvPr>
        </p:nvSpPr>
        <p:spPr>
          <a:xfrm>
            <a:off x="414074" y="275348"/>
            <a:ext cx="7886700" cy="4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n-US"/>
              <a:t>Linear Algebra</a:t>
            </a:r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body" idx="1"/>
          </p:nvPr>
        </p:nvSpPr>
        <p:spPr>
          <a:xfrm>
            <a:off x="414074" y="834883"/>
            <a:ext cx="8330100" cy="31809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149" t="-2438" b="-38129"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Font typeface="Noto Sans Symbols"/>
              <a:buNone/>
            </a:pPr>
            <a:r>
              <a:rPr lang="en-US"/>
              <a:t> </a:t>
            </a:r>
            <a:endParaRPr/>
          </a:p>
        </p:txBody>
      </p:sp>
      <p:sp>
        <p:nvSpPr>
          <p:cNvPr id="81" name="Google Shape;81;p13"/>
          <p:cNvSpPr txBox="1"/>
          <p:nvPr/>
        </p:nvSpPr>
        <p:spPr>
          <a:xfrm>
            <a:off x="6729413" y="102224"/>
            <a:ext cx="21183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Notation alert!</a:t>
            </a:r>
            <a:endParaRPr sz="11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EF6EA-B434-905D-9C28-999C4066B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 to rank of the matrix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3E8A7C-0A8D-8001-731C-5B81D7B504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Rank &gt; unknowns: no solution</a:t>
            </a:r>
          </a:p>
          <a:p>
            <a:r>
              <a:rPr lang="en-US" dirty="0"/>
              <a:t>Rank = unknowns: unique solution</a:t>
            </a:r>
          </a:p>
          <a:p>
            <a:r>
              <a:rPr lang="en-US" dirty="0"/>
              <a:t>Rank &lt; unknowns: infinite solutions or no solution</a:t>
            </a:r>
          </a:p>
        </p:txBody>
      </p:sp>
      <p:sp>
        <p:nvSpPr>
          <p:cNvPr id="4" name="Google Shape;80;p13">
            <a:extLst>
              <a:ext uri="{FF2B5EF4-FFF2-40B4-BE49-F238E27FC236}">
                <a16:creationId xmlns:a16="http://schemas.microsoft.com/office/drawing/2014/main" id="{F0CD8034-77A7-819B-82DD-BE2221187B58}"/>
              </a:ext>
            </a:extLst>
          </p:cNvPr>
          <p:cNvSpPr txBox="1">
            <a:spLocks/>
          </p:cNvSpPr>
          <p:nvPr/>
        </p:nvSpPr>
        <p:spPr>
          <a:xfrm>
            <a:off x="751353" y="666750"/>
            <a:ext cx="8330100" cy="2570501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l="-1149" t="-26761" b="-47185"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5433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5433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Font typeface="Arial"/>
              <a:buChar char="–"/>
              <a:defRPr sz="1400" b="0" i="1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5433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5432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Font typeface="Arial"/>
              <a:buChar char="–"/>
              <a:defRPr sz="1400" b="0" i="1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90000"/>
              </a:lnSpc>
              <a:spcBef>
                <a:spcPts val="0"/>
              </a:spcBef>
              <a:buSzPts val="2100"/>
              <a:buFont typeface="Noto Sans Symbols"/>
              <a:buNone/>
            </a:pPr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0009738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2"/>
          <p:cNvSpPr txBox="1">
            <a:spLocks noGrp="1"/>
          </p:cNvSpPr>
          <p:nvPr>
            <p:ph type="title"/>
          </p:nvPr>
        </p:nvSpPr>
        <p:spPr>
          <a:xfrm>
            <a:off x="414074" y="275348"/>
            <a:ext cx="7886700" cy="4710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Gaussian Elimination</a:t>
            </a:r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body" idx="1"/>
          </p:nvPr>
        </p:nvSpPr>
        <p:spPr>
          <a:xfrm>
            <a:off x="414075" y="834862"/>
            <a:ext cx="7886700" cy="38262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dirty="0"/>
              <a:t>Numerical method to solve linear systems</a:t>
            </a: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lang="en-US" dirty="0"/>
          </a:p>
          <a:p>
            <a:pPr lvl="0" indent="-457200" algn="l" rtl="0">
              <a:spcBef>
                <a:spcPts val="800"/>
              </a:spcBef>
              <a:spcAft>
                <a:spcPts val="0"/>
              </a:spcAft>
              <a:buAutoNum type="arabicParenBoth"/>
            </a:pPr>
            <a:r>
              <a:rPr lang="en-US" dirty="0"/>
              <a:t>Convert matrix to row-echelon form</a:t>
            </a:r>
          </a:p>
          <a:p>
            <a:pPr lvl="0" indent="-457200" algn="l" rtl="0">
              <a:spcBef>
                <a:spcPts val="800"/>
              </a:spcBef>
              <a:spcAft>
                <a:spcPts val="0"/>
              </a:spcAft>
              <a:buAutoNum type="arabicParenBoth"/>
            </a:pPr>
            <a:r>
              <a:rPr lang="en-US" dirty="0" err="1"/>
              <a:t>Backsubstitute</a:t>
            </a:r>
            <a:r>
              <a:rPr lang="en-US" dirty="0"/>
              <a:t> to solve the system</a:t>
            </a:r>
            <a:endParaRPr dirty="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endParaRPr lang="en-US" dirty="0"/>
          </a:p>
          <a:p>
            <a:pPr marL="95250" lvl="0" indent="0" algn="l" rtl="0">
              <a:spcBef>
                <a:spcPts val="0"/>
              </a:spcBef>
              <a:spcAft>
                <a:spcPts val="0"/>
              </a:spcAft>
              <a:buSzPts val="2100"/>
            </a:pPr>
            <a:endParaRPr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4" name="Google Shape;74;p12"/>
          <p:cNvSpPr txBox="1">
            <a:spLocks noGrp="1"/>
          </p:cNvSpPr>
          <p:nvPr>
            <p:ph type="sldNum" idx="12"/>
          </p:nvPr>
        </p:nvSpPr>
        <p:spPr>
          <a:xfrm>
            <a:off x="6822628" y="4771791"/>
            <a:ext cx="2057400" cy="284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4C2FF-A5C8-E1BF-A69E-2E08D0D11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Row-echelon form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BC8D2A-FC4C-BC87-50A3-5E595C69E2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EA9E5F-C409-D2BE-1DDC-CCEE686D62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61629"/>
            <a:ext cx="6362700" cy="9715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AF58469-DE97-4DB1-C3C4-8CB2A2127D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9943" y="2461779"/>
            <a:ext cx="2293949" cy="171882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FBADDBF-68E0-B0A1-EEFA-3362C7F0C8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397" y="2447057"/>
            <a:ext cx="3562350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959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title"/>
          </p:nvPr>
        </p:nvSpPr>
        <p:spPr>
          <a:xfrm>
            <a:off x="457200" y="361950"/>
            <a:ext cx="8229600" cy="60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Announcements</a:t>
            </a:r>
            <a:endParaRPr dirty="0"/>
          </a:p>
        </p:txBody>
      </p:sp>
      <p:sp>
        <p:nvSpPr>
          <p:cNvPr id="67" name="Google Shape;67;p1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429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17500" algn="l" rtl="0"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AB4A0-2F7D-DEF4-8336-C675CF19E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Gaussian elimination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F292D870-AA2E-1013-C961-CEBF15F63387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2000" dirty="0"/>
                  <a:t>To solve system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000" dirty="0"/>
                  <a:t>, perform Gaussian elimination on </a:t>
                </a:r>
                <a:r>
                  <a:rPr lang="en-US" sz="2000" i="1" dirty="0"/>
                  <a:t>augmented</a:t>
                </a:r>
                <a:r>
                  <a:rPr lang="en-US" sz="2000" dirty="0"/>
                  <a:t> matrix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F292D870-AA2E-1013-C961-CEBF15F633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09E7B3E7-8787-ECF9-368D-16D40A60F6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080" y="2651035"/>
            <a:ext cx="2991283" cy="7835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FE8E21B-4970-4635-4FDD-8CD7E5CC05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2186" y="2615816"/>
            <a:ext cx="2632796" cy="837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9509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8B3E4-331D-EC6B-DBE8-60CD70162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substitution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0E5698F2-A449-5366-D0DA-1D27C84A5EBA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 that the augmented matrix were already in row-echelon form. Then, solving the linear system is easy by working backwards through the variables. E.g., 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Represents the system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−3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−4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−2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And so we 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 and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0E5698F2-A449-5366-D0DA-1D27C84A5E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52674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2"/>
          <p:cNvSpPr txBox="1">
            <a:spLocks noGrp="1"/>
          </p:cNvSpPr>
          <p:nvPr>
            <p:ph type="title"/>
          </p:nvPr>
        </p:nvSpPr>
        <p:spPr>
          <a:xfrm>
            <a:off x="414074" y="275348"/>
            <a:ext cx="7886700" cy="4710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Gaussian Elimination</a:t>
            </a:r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body" idx="1"/>
          </p:nvPr>
        </p:nvSpPr>
        <p:spPr>
          <a:xfrm>
            <a:off x="414075" y="834862"/>
            <a:ext cx="7886700" cy="38262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dirty="0"/>
              <a:t>Form the row-echelon form using elementary transformations:</a:t>
            </a:r>
            <a:endParaRPr dirty="0"/>
          </a:p>
          <a:p>
            <a:pPr marL="457200" lvl="0" indent="-361950" algn="l" rtl="0">
              <a:spcBef>
                <a:spcPts val="800"/>
              </a:spcBef>
              <a:spcAft>
                <a:spcPts val="0"/>
              </a:spcAft>
              <a:buSzPts val="2100"/>
              <a:buChar char="●"/>
            </a:pPr>
            <a:r>
              <a:rPr lang="en-US" dirty="0"/>
              <a:t>Exchange of two equations </a:t>
            </a:r>
            <a:endParaRPr dirty="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 dirty="0"/>
              <a:t>Multiplication of an equation with a constant λ ∈ R\{0} </a:t>
            </a:r>
            <a:endParaRPr dirty="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 dirty="0"/>
              <a:t>Addition of two equations </a:t>
            </a: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endParaRPr lang="en-US" dirty="0"/>
          </a:p>
          <a:p>
            <a:pPr marL="95250" lvl="0" indent="0" algn="l" rtl="0">
              <a:spcBef>
                <a:spcPts val="0"/>
              </a:spcBef>
              <a:spcAft>
                <a:spcPts val="0"/>
              </a:spcAft>
              <a:buSzPts val="2100"/>
            </a:pPr>
            <a:r>
              <a:rPr lang="en-US" dirty="0"/>
              <a:t>Intuition: these are operations that preserve equalities</a:t>
            </a:r>
          </a:p>
          <a:p>
            <a:pPr marL="95250" lvl="0" indent="0" algn="l" rtl="0">
              <a:spcBef>
                <a:spcPts val="0"/>
              </a:spcBef>
              <a:spcAft>
                <a:spcPts val="0"/>
              </a:spcAft>
              <a:buSzPts val="2100"/>
            </a:pPr>
            <a:endParaRPr lang="en-US" dirty="0"/>
          </a:p>
          <a:p>
            <a:pPr marL="95250" lvl="0" indent="0" algn="l" rtl="0">
              <a:spcBef>
                <a:spcPts val="0"/>
              </a:spcBef>
              <a:spcAft>
                <a:spcPts val="0"/>
              </a:spcAft>
              <a:buSzPts val="2100"/>
            </a:pPr>
            <a:endParaRPr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4" name="Google Shape;74;p12"/>
          <p:cNvSpPr txBox="1">
            <a:spLocks noGrp="1"/>
          </p:cNvSpPr>
          <p:nvPr>
            <p:ph type="sldNum" idx="12"/>
          </p:nvPr>
        </p:nvSpPr>
        <p:spPr>
          <a:xfrm>
            <a:off x="6822628" y="4771791"/>
            <a:ext cx="2057400" cy="284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711097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44682-1431-B994-AA92-359BFDD59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Whiteboard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411170-B226-44CA-4150-ABADE47CA9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27BDC5-8C5E-31B6-B5FC-D4F2967D00B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5195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44682-1431-B994-AA92-359BFDD59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ranks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411170-B226-44CA-4150-ABADE47CA9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4074" y="834883"/>
            <a:ext cx="7886700" cy="2075294"/>
          </a:xfrm>
        </p:spPr>
        <p:txBody>
          <a:bodyPr/>
          <a:lstStyle/>
          <a:p>
            <a:r>
              <a:rPr lang="en-US" dirty="0"/>
              <a:t>REF also gives an easy way to compute the rank of a matrix: convert to REF and count the number of rows that are not all zeros</a:t>
            </a:r>
          </a:p>
          <a:p>
            <a:endParaRPr lang="en-US" dirty="0"/>
          </a:p>
          <a:p>
            <a:r>
              <a:rPr lang="en-US" dirty="0"/>
              <a:t>Works because REF operations preserve rank, and rank of REF matrices is just number of non-zero rows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27BDC5-8C5E-31B6-B5FC-D4F2967D00B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8026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44682-1431-B994-AA92-359BFDD59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Whiteboard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411170-B226-44CA-4150-ABADE47CA9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5250" lvl="0" indent="0" algn="l" rtl="0">
              <a:spcBef>
                <a:spcPts val="0"/>
              </a:spcBef>
              <a:spcAft>
                <a:spcPts val="0"/>
              </a:spcAft>
              <a:buSzPts val="2100"/>
            </a:pPr>
            <a:r>
              <a:rPr lang="en-US" dirty="0"/>
              <a:t>Examples from https://linearalgebra.math.umanitoba.ca/math1220/section-12.html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27BDC5-8C5E-31B6-B5FC-D4F2967D00B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0457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457200" y="361950"/>
            <a:ext cx="8229600" cy="609600"/>
          </a:xfrm>
          <a:prstGeom prst="rect">
            <a:avLst/>
          </a:prstGeom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r>
              <a:rPr lang="en-US"/>
              <a:t>Inverse Functions and Matrices</a:t>
            </a:r>
            <a:endParaRPr/>
          </a:p>
        </p:txBody>
      </p:sp>
      <p:sp>
        <p:nvSpPr>
          <p:cNvPr id="104" name="Google Shape;104;p1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429000"/>
          </a:xfrm>
          <a:prstGeom prst="rect">
            <a:avLst/>
          </a:prstGeom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indent="-317492">
              <a:buChar char="●"/>
            </a:pPr>
            <a:r>
              <a:rPr lang="en-US"/>
              <a:t>ℓ</a:t>
            </a:r>
            <a:r>
              <a:rPr lang="en-US" baseline="30000"/>
              <a:t>-1</a:t>
            </a:r>
            <a:r>
              <a:rPr lang="en-US"/>
              <a:t> is the inverse function for ℓ iff</a:t>
            </a:r>
            <a:endParaRPr/>
          </a:p>
          <a:p>
            <a:pPr marL="0" indent="0" algn="ctr"/>
            <a:r>
              <a:rPr lang="en-US"/>
              <a:t>ℓ(</a:t>
            </a:r>
            <a:r>
              <a:rPr lang="en-US" b="1"/>
              <a:t>x</a:t>
            </a:r>
            <a:r>
              <a:rPr lang="en-US"/>
              <a:t>) = </a:t>
            </a:r>
            <a:r>
              <a:rPr lang="en-US" b="1"/>
              <a:t>y</a:t>
            </a:r>
            <a:r>
              <a:rPr lang="en-US"/>
              <a:t> ⇔ </a:t>
            </a:r>
            <a:r>
              <a:rPr lang="en-US" b="1"/>
              <a:t>x</a:t>
            </a:r>
            <a:r>
              <a:rPr lang="en-US"/>
              <a:t> = ℓ</a:t>
            </a:r>
            <a:r>
              <a:rPr lang="en-US" baseline="30000"/>
              <a:t>-1</a:t>
            </a:r>
            <a:r>
              <a:rPr lang="en-US"/>
              <a:t>(</a:t>
            </a:r>
            <a:r>
              <a:rPr lang="en-US" b="1"/>
              <a:t>y</a:t>
            </a:r>
            <a:r>
              <a:rPr lang="en-US"/>
              <a:t>).</a:t>
            </a:r>
            <a:endParaRPr/>
          </a:p>
          <a:p>
            <a:pPr marL="0" indent="0" algn="ctr"/>
            <a:endParaRPr/>
          </a:p>
          <a:p>
            <a:pPr indent="-317492">
              <a:buClr>
                <a:schemeClr val="dk1"/>
              </a:buClr>
              <a:buChar char="●"/>
            </a:pPr>
            <a:r>
              <a:rPr lang="en-US"/>
              <a:t>L</a:t>
            </a:r>
            <a:r>
              <a:rPr lang="en-US" baseline="30000"/>
              <a:t>-1</a:t>
            </a:r>
            <a:r>
              <a:rPr lang="en-US"/>
              <a:t> is the inverse of matrix L iff</a:t>
            </a:r>
            <a:endParaRPr/>
          </a:p>
          <a:p>
            <a:pPr marL="0" indent="0" algn="ctr"/>
            <a:r>
              <a:rPr lang="en-US"/>
              <a:t>L</a:t>
            </a:r>
            <a:r>
              <a:rPr lang="en-US" baseline="30000"/>
              <a:t>-1</a:t>
            </a:r>
            <a:r>
              <a:rPr lang="en-US"/>
              <a:t>L</a:t>
            </a:r>
            <a:r>
              <a:rPr lang="en-US" b="1"/>
              <a:t>u</a:t>
            </a:r>
            <a:r>
              <a:rPr lang="en-US"/>
              <a:t> = </a:t>
            </a:r>
            <a:r>
              <a:rPr lang="en-US" b="1"/>
              <a:t>u</a:t>
            </a:r>
            <a:r>
              <a:rPr lang="en-US"/>
              <a:t>  and LL</a:t>
            </a:r>
            <a:r>
              <a:rPr lang="en-US" baseline="30000"/>
              <a:t>-1</a:t>
            </a:r>
            <a:r>
              <a:rPr lang="en-US" b="1"/>
              <a:t>v</a:t>
            </a:r>
            <a:r>
              <a:rPr lang="en-US"/>
              <a:t> = </a:t>
            </a:r>
            <a:r>
              <a:rPr lang="en-US" b="1"/>
              <a:t>v</a:t>
            </a:r>
            <a:r>
              <a:rPr lang="en-US"/>
              <a:t>.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1F1D8-2101-7148-9EAD-81B8977B6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inverses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B29C9A35-F95B-4C97-BE7C-885092EB4707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Not all matrices have an inverse</a:t>
                </a:r>
              </a:p>
              <a:p>
                <a:endParaRPr lang="en-US" dirty="0"/>
              </a:p>
              <a:p>
                <a:r>
                  <a:rPr lang="en-US" dirty="0"/>
                  <a:t>Must be square (n x n)</a:t>
                </a:r>
              </a:p>
              <a:p>
                <a:r>
                  <a:rPr lang="en-US" dirty="0"/>
                  <a:t>Must be full rank (all columns linearly independent)</a:t>
                </a:r>
              </a:p>
              <a:p>
                <a:endParaRPr lang="en-US" dirty="0"/>
              </a:p>
              <a:p>
                <a:r>
                  <a:rPr lang="en-US" dirty="0"/>
                  <a:t>If it exists,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en-US" dirty="0"/>
              </a:p>
              <a:p>
                <a:r>
                  <a:rPr lang="en-US" dirty="0"/>
                  <a:t>Unique solution to linear system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B29C9A35-F95B-4C97-BE7C-885092EB47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t="-1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36430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7E93A-E9DA-1EB1-32CA-860EF5C68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inverses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8C205FFF-4944-6638-DE49-7C5EBC60D046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If A is invertible, unique solution to linear system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A is invertible </a:t>
                </a:r>
                <a:r>
                  <a:rPr lang="en-US" dirty="0" err="1"/>
                  <a:t>iff</a:t>
                </a:r>
                <a:r>
                  <a:rPr lang="en-US" dirty="0"/>
                  <a:t> A is full rank (</a:t>
                </a:r>
                <a:r>
                  <a:rPr lang="en-US" dirty="0" err="1"/>
                  <a:t>iff</a:t>
                </a:r>
                <a:r>
                  <a:rPr lang="en-US" dirty="0"/>
                  <a:t> all columns are linearly independent)</a:t>
                </a:r>
              </a:p>
              <a:p>
                <a:endParaRPr lang="en-US" dirty="0"/>
              </a:p>
              <a:p>
                <a:r>
                  <a:rPr lang="en-US" dirty="0"/>
                  <a:t>If A is not invertible either no solutions or infinitely many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8C205FFF-4944-6638-DE49-7C5EBC60D0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05911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DED3379-D69C-AD6D-CF8F-A38313B79D4B}"/>
                  </a:ext>
                </a:extLst>
              </p:cNvPr>
              <p:cNvSpPr>
                <a:spLocks noGrp="1"/>
              </p:cNvSpPr>
              <p:nvPr>
                <p:ph type="body" idx="2"/>
              </p:nvPr>
            </p:nvSpPr>
            <p:spPr>
              <a:xfrm>
                <a:off x="934547" y="1225984"/>
                <a:ext cx="6911331" cy="3399902"/>
              </a:xfrm>
            </p:spPr>
            <p:txBody>
              <a:bodyPr>
                <a:normAutofit/>
              </a:bodyPr>
              <a:lstStyle/>
              <a:p>
                <a:r>
                  <a:rPr lang="en-US" i="1" dirty="0"/>
                  <a:t>Definition</a:t>
                </a:r>
                <a:r>
                  <a:rPr lang="en-US" dirty="0"/>
                  <a:t>: Given a matrix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𝑨</m:t>
                    </m:r>
                    <m:r>
                      <a:rPr lang="en-US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rows and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columns, we say its </a:t>
                </a:r>
                <a:r>
                  <a:rPr lang="en-US" b="1" dirty="0"/>
                  <a:t>transpose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dirty="0"/>
                  <a:t> is a matrix with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rows and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columns where: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b="1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1" i="1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b="0" i="1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</m:sSubSup>
                      <m:r>
                        <a:rPr lang="en-US" b="1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∀ </m:t>
                      </m:r>
                      <m:r>
                        <a:rPr lang="en-US" b="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i="1" dirty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1,…,</m:t>
                          </m:r>
                          <m: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</m:t>
                      </m:r>
                      <m:r>
                        <a:rPr lang="en-US" b="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en-US" i="1" dirty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∈{1,…,</m:t>
                      </m:r>
                      <m:r>
                        <a:rPr lang="en-US" b="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i="1" dirty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  <a:p>
                <a:pPr marL="171450" indent="0"/>
                <a:r>
                  <a:rPr lang="en-US" dirty="0"/>
                  <a:t> </a:t>
                </a:r>
              </a:p>
              <a:p>
                <a:pPr marL="171450" indent="0"/>
                <a:r>
                  <a:rPr lang="en-US" i="1" dirty="0"/>
                  <a:t>Example</a:t>
                </a:r>
                <a:r>
                  <a:rPr lang="en-US" dirty="0"/>
                  <a:t>: 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DED3379-D69C-AD6D-CF8F-A38313B79D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2"/>
              </p:nvPr>
            </p:nvSpPr>
            <p:spPr>
              <a:xfrm>
                <a:off x="934547" y="1225984"/>
                <a:ext cx="6911331" cy="3399902"/>
              </a:xfrm>
              <a:blipFill>
                <a:blip r:embed="rId3"/>
                <a:stretch>
                  <a:fillRect t="-3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Google Shape;96;p7"/>
          <p:cNvSpPr txBox="1">
            <a:spLocks noGrp="1"/>
          </p:cNvSpPr>
          <p:nvPr>
            <p:ph type="body" idx="1"/>
          </p:nvPr>
        </p:nvSpPr>
        <p:spPr>
          <a:xfrm>
            <a:off x="934547" y="517614"/>
            <a:ext cx="6911331" cy="484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rmAutofit/>
          </a:bodyPr>
          <a:lstStyle/>
          <a:p>
            <a:pPr marL="0" indent="0">
              <a:spcBef>
                <a:spcPts val="0"/>
              </a:spcBef>
            </a:pPr>
            <a:r>
              <a:rPr lang="en-US" dirty="0"/>
              <a:t>The Transpose</a:t>
            </a:r>
            <a:endParaRPr dirty="0"/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A81DB868-BD9F-140D-4EB4-777154F89AEF}"/>
              </a:ext>
            </a:extLst>
          </p:cNvPr>
          <p:cNvGraphicFramePr>
            <a:graphicFrameLocks noGrp="1"/>
          </p:cNvGraphicFramePr>
          <p:nvPr/>
        </p:nvGraphicFramePr>
        <p:xfrm>
          <a:off x="1615200" y="2963354"/>
          <a:ext cx="761796" cy="825192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80898">
                  <a:extLst>
                    <a:ext uri="{9D8B030D-6E8A-4147-A177-3AD203B41FA5}">
                      <a16:colId xmlns:a16="http://schemas.microsoft.com/office/drawing/2014/main" val="3849284986"/>
                    </a:ext>
                  </a:extLst>
                </a:gridCol>
                <a:gridCol w="380898">
                  <a:extLst>
                    <a:ext uri="{9D8B030D-6E8A-4147-A177-3AD203B41FA5}">
                      <a16:colId xmlns:a16="http://schemas.microsoft.com/office/drawing/2014/main" val="2552385806"/>
                    </a:ext>
                  </a:extLst>
                </a:gridCol>
              </a:tblGrid>
              <a:tr h="275064">
                <a:tc>
                  <a:txBody>
                    <a:bodyPr/>
                    <a:lstStyle/>
                    <a:p>
                      <a:r>
                        <a:rPr lang="en-US" sz="1100" b="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b="0" dirty="0"/>
                        <a:t>2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653515271"/>
                  </a:ext>
                </a:extLst>
              </a:tr>
              <a:tr h="275064">
                <a:tc>
                  <a:txBody>
                    <a:bodyPr/>
                    <a:lstStyle/>
                    <a:p>
                      <a:r>
                        <a:rPr lang="en-US" sz="1100" b="0" dirty="0"/>
                        <a:t>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b="0" dirty="0"/>
                        <a:t>4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813633702"/>
                  </a:ext>
                </a:extLst>
              </a:tr>
              <a:tr h="275064">
                <a:tc>
                  <a:txBody>
                    <a:bodyPr/>
                    <a:lstStyle/>
                    <a:p>
                      <a:r>
                        <a:rPr lang="en-US" sz="1100" b="0" dirty="0"/>
                        <a:t>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b="0" dirty="0"/>
                        <a:t>6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393927046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0EE75A1-9E19-C56D-7653-1244835C85B1}"/>
              </a:ext>
            </a:extLst>
          </p:cNvPr>
          <p:cNvGraphicFramePr>
            <a:graphicFrameLocks noGrp="1"/>
          </p:cNvGraphicFramePr>
          <p:nvPr/>
        </p:nvGraphicFramePr>
        <p:xfrm>
          <a:off x="4246320" y="2963354"/>
          <a:ext cx="1066965" cy="550128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55655">
                  <a:extLst>
                    <a:ext uri="{9D8B030D-6E8A-4147-A177-3AD203B41FA5}">
                      <a16:colId xmlns:a16="http://schemas.microsoft.com/office/drawing/2014/main" val="3849284986"/>
                    </a:ext>
                  </a:extLst>
                </a:gridCol>
                <a:gridCol w="355655">
                  <a:extLst>
                    <a:ext uri="{9D8B030D-6E8A-4147-A177-3AD203B41FA5}">
                      <a16:colId xmlns:a16="http://schemas.microsoft.com/office/drawing/2014/main" val="2552385806"/>
                    </a:ext>
                  </a:extLst>
                </a:gridCol>
                <a:gridCol w="355655">
                  <a:extLst>
                    <a:ext uri="{9D8B030D-6E8A-4147-A177-3AD203B41FA5}">
                      <a16:colId xmlns:a16="http://schemas.microsoft.com/office/drawing/2014/main" val="910406680"/>
                    </a:ext>
                  </a:extLst>
                </a:gridCol>
              </a:tblGrid>
              <a:tr h="275064">
                <a:tc>
                  <a:txBody>
                    <a:bodyPr/>
                    <a:lstStyle/>
                    <a:p>
                      <a:r>
                        <a:rPr lang="en-US" sz="1100" b="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b="0" dirty="0"/>
                        <a:t>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b="0" dirty="0"/>
                        <a:t>5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653515271"/>
                  </a:ext>
                </a:extLst>
              </a:tr>
              <a:tr h="275064">
                <a:tc>
                  <a:txBody>
                    <a:bodyPr/>
                    <a:lstStyle/>
                    <a:p>
                      <a:r>
                        <a:rPr lang="en-US" sz="1100" b="0" dirty="0"/>
                        <a:t>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b="0" dirty="0"/>
                        <a:t>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b="0" dirty="0"/>
                        <a:t>6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81363370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557683F-7260-EC36-FBC4-B8A05E6A340C}"/>
                  </a:ext>
                </a:extLst>
              </p:cNvPr>
              <p:cNvSpPr txBox="1"/>
              <p:nvPr/>
            </p:nvSpPr>
            <p:spPr>
              <a:xfrm>
                <a:off x="1462892" y="2625852"/>
                <a:ext cx="304616" cy="3231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b="1" i="1" dirty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sz="15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557683F-7260-EC36-FBC4-B8A05E6A34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2892" y="2625852"/>
                <a:ext cx="304616" cy="3231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8421EDE-187B-7938-88AF-46BD42365C8C}"/>
                  </a:ext>
                </a:extLst>
              </p:cNvPr>
              <p:cNvSpPr txBox="1"/>
              <p:nvPr/>
            </p:nvSpPr>
            <p:spPr>
              <a:xfrm>
                <a:off x="3969716" y="2663271"/>
                <a:ext cx="657502" cy="3231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500" b="1" i="1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500" b="1" i="1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sz="1500" i="1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15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8421EDE-187B-7938-88AF-46BD42365C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9716" y="2663271"/>
                <a:ext cx="657502" cy="3231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B5C15F0-6708-2AB2-332A-536FDD222F15}"/>
                  </a:ext>
                </a:extLst>
              </p14:cNvPr>
              <p14:cNvContentPartPr/>
              <p14:nvPr/>
            </p14:nvContentPartPr>
            <p14:xfrm>
              <a:off x="1434510" y="2560950"/>
              <a:ext cx="3021300" cy="4530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B5C15F0-6708-2AB2-332A-536FDD222F1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425151" y="2551594"/>
                <a:ext cx="3040019" cy="47177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44372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title"/>
          </p:nvPr>
        </p:nvSpPr>
        <p:spPr>
          <a:xfrm>
            <a:off x="457200" y="361950"/>
            <a:ext cx="8229600" cy="60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Functions on Vector Spaces</a:t>
            </a:r>
            <a:endParaRPr dirty="0"/>
          </a:p>
        </p:txBody>
      </p:sp>
      <p:sp>
        <p:nvSpPr>
          <p:cNvPr id="67" name="Google Shape;67;p1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429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17500" algn="l" rtl="0"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f: V → W where V and W are (potentially abstract) vector spaces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17500" algn="l" rtl="0"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Functionals: </a:t>
            </a:r>
            <a:endParaRPr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f: V → R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17500" algn="l" rtl="0"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Operators: </a:t>
            </a:r>
            <a:endParaRPr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f: V → V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17500" algn="l" rtl="0"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Linear functions: f(a</a:t>
            </a:r>
            <a:r>
              <a:rPr lang="en-US" b="1" dirty="0"/>
              <a:t>x</a:t>
            </a:r>
            <a:r>
              <a:rPr lang="en-US" dirty="0"/>
              <a:t> + b</a:t>
            </a:r>
            <a:r>
              <a:rPr lang="en-US" b="1" dirty="0"/>
              <a:t>y</a:t>
            </a:r>
            <a:r>
              <a:rPr lang="en-US" dirty="0"/>
              <a:t>) = a f(</a:t>
            </a:r>
            <a:r>
              <a:rPr lang="en-US" b="1" dirty="0"/>
              <a:t>x</a:t>
            </a:r>
            <a:r>
              <a:rPr lang="en-US" dirty="0"/>
              <a:t>) + b f(</a:t>
            </a:r>
            <a:r>
              <a:rPr lang="en-US" b="1" dirty="0"/>
              <a:t>y</a:t>
            </a:r>
            <a:r>
              <a:rPr lang="en-US" dirty="0"/>
              <a:t>)</a:t>
            </a:r>
            <a:endParaRPr dirty="0"/>
          </a:p>
          <a:p>
            <a:pPr marL="914400" lvl="1" indent="-354330" algn="l" rtl="0">
              <a:spcBef>
                <a:spcPts val="0"/>
              </a:spcBef>
              <a:spcAft>
                <a:spcPts val="0"/>
              </a:spcAft>
              <a:buSzPts val="1980"/>
              <a:buChar char="○"/>
            </a:pPr>
            <a:r>
              <a:rPr lang="en-US" dirty="0"/>
              <a:t>affine=linear + constant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361561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DED3379-D69C-AD6D-CF8F-A38313B79D4B}"/>
                  </a:ext>
                </a:extLst>
              </p:cNvPr>
              <p:cNvSpPr>
                <a:spLocks noGrp="1"/>
              </p:cNvSpPr>
              <p:nvPr>
                <p:ph type="body" idx="2"/>
              </p:nvPr>
            </p:nvSpPr>
            <p:spPr>
              <a:xfrm>
                <a:off x="934547" y="1225984"/>
                <a:ext cx="6911331" cy="3399902"/>
              </a:xfrm>
            </p:spPr>
            <p:txBody>
              <a:bodyPr>
                <a:normAutofit/>
              </a:bodyPr>
              <a:lstStyle/>
              <a:p>
                <a:r>
                  <a:rPr lang="en-US" i="1" dirty="0"/>
                  <a:t>Definition</a:t>
                </a:r>
                <a:r>
                  <a:rPr lang="en-US" dirty="0"/>
                  <a:t>: Let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be inner product spaces, and let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a:rPr lang="en-US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be a linear function. We define </a:t>
                </a:r>
                <a:r>
                  <a:rPr lang="en-US" b="1" dirty="0"/>
                  <a:t>the</a:t>
                </a:r>
                <a:r>
                  <a:rPr lang="en-US" dirty="0"/>
                  <a:t> </a:t>
                </a:r>
                <a:r>
                  <a:rPr lang="en-US" b="1" dirty="0"/>
                  <a:t>adjoint function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dirty="0"/>
                  <a:t> by the property: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2100" i="1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100" i="1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𝐿𝑥</m:t>
                          </m:r>
                          <m:r>
                            <a:rPr lang="en-US" sz="2100" i="1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100" i="1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100" i="1" dirty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100" i="1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100" i="1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100" i="1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100" i="1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100" i="1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sz="2100" i="1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sz="2100" i="1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100" b="1" i="1" dirty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∀</m:t>
                      </m:r>
                      <m:r>
                        <a:rPr lang="en-US" sz="2100" i="1" dirty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100" i="1" dirty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sz="2100" i="1" dirty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r>
                        <a:rPr lang="en-US" sz="2100" i="1" dirty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sz="2100" i="1" dirty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2100" i="1" dirty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sz="2100" i="1" dirty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2100" dirty="0"/>
              </a:p>
              <a:p>
                <a:pPr marL="171450" indent="0"/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DED3379-D69C-AD6D-CF8F-A38313B79D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2"/>
              </p:nvPr>
            </p:nvSpPr>
            <p:spPr>
              <a:xfrm>
                <a:off x="934547" y="1225984"/>
                <a:ext cx="6911331" cy="3399902"/>
              </a:xfrm>
              <a:blipFill>
                <a:blip r:embed="rId3"/>
                <a:stretch>
                  <a:fillRect t="-3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Google Shape;96;p7"/>
          <p:cNvSpPr txBox="1">
            <a:spLocks noGrp="1"/>
          </p:cNvSpPr>
          <p:nvPr>
            <p:ph type="body" idx="1"/>
          </p:nvPr>
        </p:nvSpPr>
        <p:spPr>
          <a:xfrm>
            <a:off x="934547" y="517614"/>
            <a:ext cx="6911331" cy="484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rmAutofit/>
          </a:bodyPr>
          <a:lstStyle/>
          <a:p>
            <a:pPr marL="0" indent="0">
              <a:spcBef>
                <a:spcPts val="0"/>
              </a:spcBef>
            </a:pPr>
            <a:r>
              <a:rPr lang="en-US" dirty="0"/>
              <a:t>The Adjoint Function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070248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DED3379-D69C-AD6D-CF8F-A38313B79D4B}"/>
                  </a:ext>
                </a:extLst>
              </p:cNvPr>
              <p:cNvSpPr>
                <a:spLocks noGrp="1"/>
              </p:cNvSpPr>
              <p:nvPr>
                <p:ph type="body" idx="2"/>
              </p:nvPr>
            </p:nvSpPr>
            <p:spPr>
              <a:xfrm>
                <a:off x="934547" y="1225984"/>
                <a:ext cx="2481137" cy="3399902"/>
              </a:xfrm>
            </p:spPr>
            <p:txBody>
              <a:bodyPr>
                <a:normAutofit/>
              </a:bodyPr>
              <a:lstStyle/>
              <a:p>
                <a:pPr marL="514350" indent="-342900">
                  <a:buFont typeface="+mj-lt"/>
                  <a:buAutoNum type="arabicPeriod"/>
                </a:pPr>
                <a:r>
                  <a:rPr lang="en-US" dirty="0"/>
                  <a:t>The adjoint function </a:t>
                </a:r>
                <a:r>
                  <a:rPr lang="en-US" b="1" dirty="0"/>
                  <a:t>always exists </a:t>
                </a:r>
                <a:r>
                  <a:rPr lang="en-US" dirty="0"/>
                  <a:t>and is </a:t>
                </a:r>
                <a:r>
                  <a:rPr lang="en-US" b="1" dirty="0"/>
                  <a:t>unique</a:t>
                </a:r>
              </a:p>
              <a:p>
                <a:pPr marL="514350" indent="-342900">
                  <a:buFont typeface="+mj-lt"/>
                  <a:buAutoNum type="arabicPeriod"/>
                </a:pPr>
                <a:r>
                  <a:rPr lang="en-US" dirty="0"/>
                  <a:t>The matrix representation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</a:t>
                </a:r>
                <a:r>
                  <a:rPr lang="en-US" b="1" dirty="0"/>
                  <a:t>the transpose of </a:t>
                </a:r>
                <a:r>
                  <a:rPr lang="en-US" dirty="0"/>
                  <a:t>the matrix representation of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. </a:t>
                </a:r>
                <a:br>
                  <a:rPr lang="en-US" dirty="0"/>
                </a:br>
                <a:r>
                  <a:rPr lang="en-US" dirty="0"/>
                  <a:t>(i.e., if the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b="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coordinate of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, then the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coordinate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) 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DED3379-D69C-AD6D-CF8F-A38313B79D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2"/>
              </p:nvPr>
            </p:nvSpPr>
            <p:spPr>
              <a:xfrm>
                <a:off x="934547" y="1225984"/>
                <a:ext cx="2481137" cy="3399902"/>
              </a:xfrm>
              <a:blipFill>
                <a:blip r:embed="rId3"/>
                <a:stretch>
                  <a:fillRect t="-4480" r="-2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Google Shape;96;p7"/>
          <p:cNvSpPr txBox="1">
            <a:spLocks noGrp="1"/>
          </p:cNvSpPr>
          <p:nvPr>
            <p:ph type="body" idx="1"/>
          </p:nvPr>
        </p:nvSpPr>
        <p:spPr>
          <a:xfrm>
            <a:off x="934547" y="517614"/>
            <a:ext cx="6911331" cy="484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rmAutofit/>
          </a:bodyPr>
          <a:lstStyle/>
          <a:p>
            <a:pPr marL="0" indent="0">
              <a:spcBef>
                <a:spcPts val="0"/>
              </a:spcBef>
            </a:pPr>
            <a:r>
              <a:rPr lang="en-US" dirty="0"/>
              <a:t>Properties of the Adjoint Function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2">
                <a:extLst>
                  <a:ext uri="{FF2B5EF4-FFF2-40B4-BE49-F238E27FC236}">
                    <a16:creationId xmlns:a16="http://schemas.microsoft.com/office/drawing/2014/main" id="{BA38EB94-0C49-2669-A5E6-0ACEB644592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92426" y="1225983"/>
                <a:ext cx="5507816" cy="33999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4275" tIns="34275" rIns="34275" bIns="34275" anchor="t" anchorCtr="0">
                <a:norm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5D5D5D"/>
                  </a:buClr>
                  <a:buSzPts val="2000"/>
                  <a:buFont typeface="Arial"/>
                  <a:buNone/>
                  <a:defRPr sz="2000" b="0" i="0" u="none" strike="noStrike" cap="none">
                    <a:solidFill>
                      <a:srgbClr val="5D5D5D"/>
                    </a:solidFill>
                    <a:latin typeface="Open Sans Light"/>
                    <a:ea typeface="Open Sans Light"/>
                    <a:cs typeface="Open Sans Light"/>
                    <a:sym typeface="Open Sans Light"/>
                  </a:defRPr>
                </a:lvl1pPr>
                <a:lvl2pPr marL="914400" marR="0" lvl="1" indent="-342900" algn="l" rtl="0">
                  <a:lnSpc>
                    <a:spcPct val="90000"/>
                  </a:lnSpc>
                  <a:spcBef>
                    <a:spcPts val="2000"/>
                  </a:spcBef>
                  <a:spcAft>
                    <a:spcPts val="0"/>
                  </a:spcAft>
                  <a:buClr>
                    <a:srgbClr val="5D5D5D"/>
                  </a:buClr>
                  <a:buSzPts val="1800"/>
                  <a:buFont typeface="Arial"/>
                  <a:buChar char="•"/>
                  <a:defRPr sz="2000" b="0" i="0" u="none" strike="noStrike" cap="none">
                    <a:solidFill>
                      <a:srgbClr val="5D5D5D"/>
                    </a:solidFill>
                    <a:latin typeface="Open Sans Light"/>
                    <a:ea typeface="Open Sans Light"/>
                    <a:cs typeface="Open Sans Light"/>
                    <a:sym typeface="Open Sans Light"/>
                  </a:defRPr>
                </a:lvl2pPr>
                <a:lvl3pPr marL="1371600" marR="0" lvl="2" indent="-342900" algn="l" rtl="0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5D5D5D"/>
                  </a:buClr>
                  <a:buSzPts val="1800"/>
                  <a:buFont typeface="Arial"/>
                  <a:buChar char="•"/>
                  <a:defRPr sz="2000" b="0" i="0" u="none" strike="noStrike" cap="none">
                    <a:solidFill>
                      <a:srgbClr val="5D5D5D"/>
                    </a:solidFill>
                    <a:latin typeface="Open Sans Light"/>
                    <a:ea typeface="Open Sans Light"/>
                    <a:cs typeface="Open Sans Light"/>
                    <a:sym typeface="Open Sans Light"/>
                  </a:defRPr>
                </a:lvl3pPr>
                <a:lvl4pPr marL="1828800" marR="0" lvl="3" indent="-342900" algn="l" rtl="0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5D5D5D"/>
                  </a:buClr>
                  <a:buSzPts val="1800"/>
                  <a:buFont typeface="Arial"/>
                  <a:buChar char="•"/>
                  <a:defRPr sz="2000" b="0" i="0" u="none" strike="noStrike" cap="none">
                    <a:solidFill>
                      <a:srgbClr val="5D5D5D"/>
                    </a:solidFill>
                    <a:latin typeface="Open Sans Light"/>
                    <a:ea typeface="Open Sans Light"/>
                    <a:cs typeface="Open Sans Light"/>
                    <a:sym typeface="Open Sans Light"/>
                  </a:defRPr>
                </a:lvl4pPr>
                <a:lvl5pPr marL="2286000" marR="0" lvl="4" indent="-342900" algn="l" rtl="0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5D5D5D"/>
                  </a:buClr>
                  <a:buSzPts val="1800"/>
                  <a:buFont typeface="Arial"/>
                  <a:buChar char="•"/>
                  <a:defRPr sz="2000" b="0" i="0" u="none" strike="noStrike" cap="none">
                    <a:solidFill>
                      <a:srgbClr val="5D5D5D"/>
                    </a:solidFill>
                    <a:latin typeface="Open Sans Light"/>
                    <a:ea typeface="Open Sans Light"/>
                    <a:cs typeface="Open Sans Light"/>
                    <a:sym typeface="Open Sans Light"/>
                  </a:defRPr>
                </a:lvl5pPr>
                <a:lvl6pPr marL="2743200" marR="0" lvl="5" indent="-342900" algn="l" rtl="0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Char char="•"/>
                  <a:defRPr sz="2800" b="0" i="0" u="none" strike="noStrike" cap="none">
                    <a:solidFill>
                      <a:srgbClr val="000000"/>
                    </a:solidFill>
                    <a:latin typeface="Open Sans ExtraBold"/>
                    <a:ea typeface="Open Sans ExtraBold"/>
                    <a:cs typeface="Open Sans ExtraBold"/>
                    <a:sym typeface="Open Sans ExtraBold"/>
                  </a:defRPr>
                </a:lvl6pPr>
                <a:lvl7pPr marL="3200400" marR="0" lvl="6" indent="-342900" algn="l" rtl="0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Char char="•"/>
                  <a:defRPr sz="2800" b="0" i="0" u="none" strike="noStrike" cap="none">
                    <a:solidFill>
                      <a:srgbClr val="000000"/>
                    </a:solidFill>
                    <a:latin typeface="Open Sans ExtraBold"/>
                    <a:ea typeface="Open Sans ExtraBold"/>
                    <a:cs typeface="Open Sans ExtraBold"/>
                    <a:sym typeface="Open Sans ExtraBold"/>
                  </a:defRPr>
                </a:lvl7pPr>
                <a:lvl8pPr marL="3657600" marR="0" lvl="7" indent="-342900" algn="l" rtl="0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Char char="•"/>
                  <a:defRPr sz="2800" b="0" i="0" u="none" strike="noStrike" cap="none">
                    <a:solidFill>
                      <a:srgbClr val="000000"/>
                    </a:solidFill>
                    <a:latin typeface="Open Sans ExtraBold"/>
                    <a:ea typeface="Open Sans ExtraBold"/>
                    <a:cs typeface="Open Sans ExtraBold"/>
                    <a:sym typeface="Open Sans ExtraBold"/>
                  </a:defRPr>
                </a:lvl8pPr>
                <a:lvl9pPr marL="4114800" marR="0" lvl="8" indent="-342900" algn="l" rtl="0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Char char="•"/>
                  <a:defRPr sz="2800" b="0" i="0" u="none" strike="noStrike" cap="none">
                    <a:solidFill>
                      <a:srgbClr val="000000"/>
                    </a:solidFill>
                    <a:latin typeface="Open Sans ExtraBold"/>
                    <a:ea typeface="Open Sans ExtraBold"/>
                    <a:cs typeface="Open Sans ExtraBold"/>
                    <a:sym typeface="Open Sans ExtraBold"/>
                  </a:defRPr>
                </a:lvl9pPr>
              </a:lstStyle>
              <a:p>
                <a:pPr marL="171450" indent="0"/>
                <a:r>
                  <a:rPr lang="en-US" sz="1500" i="1" dirty="0"/>
                  <a:t>Proof</a:t>
                </a:r>
                <a:r>
                  <a:rPr lang="en-US" sz="1500" dirty="0"/>
                  <a:t>: </a:t>
                </a:r>
                <a:br>
                  <a:rPr lang="en-US" sz="1500" dirty="0"/>
                </a:br>
                <a:r>
                  <a:rPr lang="en-US" sz="1500" dirty="0"/>
                  <a:t>Let</a:t>
                </a:r>
                <a:r>
                  <a:rPr lang="en-US" sz="1500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500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1500" dirty="0"/>
                  <a:t> be linear function with matrix</a:t>
                </a:r>
                <a:r>
                  <a:rPr lang="en-US" sz="1500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500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US" sz="1500" dirty="0"/>
                  <a:t>.</a:t>
                </a:r>
                <a:br>
                  <a:rPr lang="en-US" sz="1500" dirty="0"/>
                </a:br>
                <a:r>
                  <a:rPr lang="en-US" sz="1500" dirty="0"/>
                  <a:t>Let </a:t>
                </a:r>
                <a14:m>
                  <m:oMath xmlns:m="http://schemas.openxmlformats.org/officeDocument/2006/math">
                    <m:r>
                      <a:rPr lang="en-US" sz="1500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sz="1500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1500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sz="1500" dirty="0"/>
                  <a:t> be vectors with concrete coordinates </a:t>
                </a:r>
                <a14:m>
                  <m:oMath xmlns:m="http://schemas.openxmlformats.org/officeDocument/2006/math">
                    <m:r>
                      <a:rPr lang="en-US" sz="1500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𝒖</m:t>
                    </m:r>
                    <m:r>
                      <a:rPr lang="en-US" sz="1500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1500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sz="1500" dirty="0"/>
                  <a:t>, resp. </a:t>
                </a:r>
              </a:p>
            </p:txBody>
          </p:sp>
        </mc:Choice>
        <mc:Fallback xmlns="">
          <p:sp>
            <p:nvSpPr>
              <p:cNvPr id="2" name="Text Placeholder 2">
                <a:extLst>
                  <a:ext uri="{FF2B5EF4-FFF2-40B4-BE49-F238E27FC236}">
                    <a16:creationId xmlns:a16="http://schemas.microsoft.com/office/drawing/2014/main" id="{BA38EB94-0C49-2669-A5E6-0ACEB64459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2426" y="1225983"/>
                <a:ext cx="5507816" cy="3399902"/>
              </a:xfrm>
              <a:prstGeom prst="rect">
                <a:avLst/>
              </a:prstGeom>
              <a:blipFill>
                <a:blip r:embed="rId4"/>
                <a:stretch>
                  <a:fillRect t="-71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B3931AA-B1CE-3633-35F6-98D86A1EEC21}"/>
                  </a:ext>
                </a:extLst>
              </p14:cNvPr>
              <p14:cNvContentPartPr/>
              <p14:nvPr/>
            </p14:nvContentPartPr>
            <p14:xfrm>
              <a:off x="3791070" y="2155950"/>
              <a:ext cx="4277070" cy="21832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B3931AA-B1CE-3633-35F6-98D86A1EEC2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781710" y="2146591"/>
                <a:ext cx="4295790" cy="220193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442332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DED3379-D69C-AD6D-CF8F-A38313B79D4B}"/>
                  </a:ext>
                </a:extLst>
              </p:cNvPr>
              <p:cNvSpPr>
                <a:spLocks noGrp="1"/>
              </p:cNvSpPr>
              <p:nvPr>
                <p:ph type="body" idx="2"/>
              </p:nvPr>
            </p:nvSpPr>
            <p:spPr>
              <a:xfrm>
                <a:off x="934547" y="1225984"/>
                <a:ext cx="6911331" cy="3399902"/>
              </a:xfrm>
            </p:spPr>
            <p:txBody>
              <a:bodyPr>
                <a:normAutofit/>
              </a:bodyPr>
              <a:lstStyle/>
              <a:p>
                <a:pPr marL="171450" indent="0"/>
                <a:endParaRPr lang="en-US" dirty="0"/>
              </a:p>
              <a:p>
                <a:pPr marL="171450" indent="0"/>
                <a:endParaRPr lang="en-US" dirty="0"/>
              </a:p>
              <a:p>
                <a:pPr marL="171450" indent="0"/>
                <a:endParaRPr lang="en-US" dirty="0"/>
              </a:p>
              <a:p>
                <a:pPr marL="171450" indent="0"/>
                <a:r>
                  <a:rPr lang="en-US" dirty="0"/>
                  <a:t>We can view the adjoint as a linear function:</a:t>
                </a:r>
              </a:p>
              <a:p>
                <a:pPr marL="428625" indent="-257175">
                  <a:buFont typeface="Arial" panose="020B0604020202020204" pitchFamily="34" charset="0"/>
                  <a:buChar char="•"/>
                </a:pPr>
                <a:r>
                  <a:rPr lang="en-US" dirty="0"/>
                  <a:t>the adjoint maps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a:rPr lang="en-US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428625" indent="-257175">
                  <a:buFont typeface="Arial" panose="020B0604020202020204" pitchFamily="34" charset="0"/>
                  <a:buChar char="•"/>
                </a:pPr>
                <a:r>
                  <a:rPr lang="en-US" dirty="0"/>
                  <a:t>taking the adjoint twice yields the original function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r>
                          <a:rPr lang="en-US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/>
              </a:p>
              <a:p>
                <a:pPr marL="428625" indent="-257175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171450" indent="0"/>
                <a:r>
                  <a:rPr lang="en-US" dirty="0"/>
                  <a:t>We can view the transpose as a linear function</a:t>
                </a:r>
              </a:p>
              <a:p>
                <a:pPr marL="428625" indent="-257175">
                  <a:buFont typeface="Arial" panose="020B0604020202020204" pitchFamily="34" charset="0"/>
                  <a:buChar char="•"/>
                </a:pPr>
                <a:r>
                  <a:rPr lang="en-US" dirty="0"/>
                  <a:t>the transpose maps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ℓ∈</m:t>
                    </m:r>
                    <m:sSup>
                      <m:sSupPr>
                        <m:ctrlPr>
                          <a:rPr lang="en-US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p>
                        <m:r>
                          <a:rPr lang="en-US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endParaRPr lang="en-US" dirty="0"/>
              </a:p>
              <a:p>
                <a:pPr marL="428625" indent="-257175">
                  <a:buFont typeface="Arial" panose="020B0604020202020204" pitchFamily="34" charset="0"/>
                  <a:buChar char="•"/>
                </a:pPr>
                <a:r>
                  <a:rPr lang="en-US" dirty="0"/>
                  <a:t>taking the transpose twice yields the original matrix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𝑇𝑇</m:t>
                        </m:r>
                      </m:sup>
                    </m:sSup>
                    <m:r>
                      <a:rPr lang="en-US" b="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</m:t>
                    </m:r>
                  </m:oMath>
                </a14:m>
                <a:endParaRPr lang="en-US" dirty="0"/>
              </a:p>
              <a:p>
                <a:pPr marL="428625" indent="-257175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28625" indent="-257175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DED3379-D69C-AD6D-CF8F-A38313B79D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2"/>
              </p:nvPr>
            </p:nvSpPr>
            <p:spPr>
              <a:xfrm>
                <a:off x="934547" y="1225984"/>
                <a:ext cx="6911331" cy="3399902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Google Shape;96;p7"/>
          <p:cNvSpPr txBox="1">
            <a:spLocks noGrp="1"/>
          </p:cNvSpPr>
          <p:nvPr>
            <p:ph type="body" idx="1"/>
          </p:nvPr>
        </p:nvSpPr>
        <p:spPr>
          <a:xfrm>
            <a:off x="934547" y="517614"/>
            <a:ext cx="6911331" cy="484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rmAutofit/>
          </a:bodyPr>
          <a:lstStyle/>
          <a:p>
            <a:pPr marL="0" indent="0">
              <a:spcBef>
                <a:spcPts val="0"/>
              </a:spcBef>
            </a:pPr>
            <a:r>
              <a:rPr lang="en-US" dirty="0"/>
              <a:t>Adjoint and Transpose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101360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>
            <a:spLocks noGrp="1"/>
          </p:cNvSpPr>
          <p:nvPr>
            <p:ph type="title"/>
          </p:nvPr>
        </p:nvSpPr>
        <p:spPr>
          <a:xfrm>
            <a:off x="457200" y="361950"/>
            <a:ext cx="8229600" cy="60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Reminder: Coordinate Representation</a:t>
            </a:r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429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175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dirty="0"/>
              <a:t>Orthonormal basis (preserve length and angles)</a:t>
            </a:r>
            <a:endParaRPr dirty="0"/>
          </a:p>
          <a:p>
            <a:pPr marL="914400" lvl="1" indent="-354330" algn="l" rtl="0">
              <a:spcBef>
                <a:spcPts val="0"/>
              </a:spcBef>
              <a:spcAft>
                <a:spcPts val="0"/>
              </a:spcAft>
              <a:buSzPts val="1980"/>
              <a:buChar char="○"/>
            </a:pPr>
            <a:r>
              <a:rPr lang="en-US" u="sng" dirty="0">
                <a:solidFill>
                  <a:schemeClr val="accent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Gram-Schmidt orthonormalization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660759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"/>
          <p:cNvSpPr txBox="1">
            <a:spLocks noGrp="1"/>
          </p:cNvSpPr>
          <p:nvPr>
            <p:ph type="body" idx="1"/>
          </p:nvPr>
        </p:nvSpPr>
        <p:spPr>
          <a:xfrm>
            <a:off x="768125" y="1710003"/>
            <a:ext cx="3467163" cy="2313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rmAutofit/>
          </a:bodyPr>
          <a:lstStyle/>
          <a:p>
            <a:pPr marL="514350" indent="-342900">
              <a:buFont typeface="+mj-lt"/>
              <a:buAutoNum type="arabicPeriod"/>
            </a:pPr>
            <a:r>
              <a:rPr lang="en-US" dirty="0"/>
              <a:t>the rank and nullity </a:t>
            </a:r>
            <a:br>
              <a:rPr lang="en-US" dirty="0"/>
            </a:b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of a linear function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are equal to the rank and nullity of its adjoint</a:t>
            </a:r>
          </a:p>
          <a:p>
            <a:pPr marL="514350" indent="-342900">
              <a:buFont typeface="+mj-lt"/>
              <a:buAutoNum type="arabicPeriod"/>
            </a:pPr>
            <a:r>
              <a:rPr lang="en-US" dirty="0"/>
              <a:t>the range </a:t>
            </a:r>
            <a:br>
              <a:rPr lang="en-US" dirty="0"/>
            </a:b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of a linear function </a:t>
            </a:r>
            <a:b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</a:br>
            <a:r>
              <a:rPr lang="en-US" dirty="0"/>
              <a:t>and the </a:t>
            </a:r>
            <a:r>
              <a:rPr lang="en-US" dirty="0" err="1"/>
              <a:t>nullspace</a:t>
            </a:r>
            <a:r>
              <a:rPr lang="en-US" dirty="0"/>
              <a:t> of its </a:t>
            </a:r>
            <a:br>
              <a:rPr lang="en-US" dirty="0"/>
            </a:b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adjoint</a:t>
            </a:r>
            <a:r>
              <a:rPr lang="en-US" dirty="0"/>
              <a:t> are always orthogonal</a:t>
            </a:r>
          </a:p>
        </p:txBody>
      </p:sp>
      <p:sp>
        <p:nvSpPr>
          <p:cNvPr id="78" name="Google Shape;78;p4"/>
          <p:cNvSpPr txBox="1">
            <a:spLocks noGrp="1"/>
          </p:cNvSpPr>
          <p:nvPr>
            <p:ph type="body" idx="2"/>
          </p:nvPr>
        </p:nvSpPr>
        <p:spPr>
          <a:xfrm>
            <a:off x="768125" y="529336"/>
            <a:ext cx="7355340" cy="484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rmAutofit/>
          </a:bodyPr>
          <a:lstStyle/>
          <a:p>
            <a:pPr marL="0" indent="0">
              <a:spcBef>
                <a:spcPts val="0"/>
              </a:spcBef>
            </a:pPr>
            <a:r>
              <a:rPr lang="en-US" dirty="0"/>
              <a:t>Fundamental Theorem of Linear Algebra</a:t>
            </a:r>
          </a:p>
        </p:txBody>
      </p:sp>
      <p:sp>
        <p:nvSpPr>
          <p:cNvPr id="79" name="Google Shape;79;p4"/>
          <p:cNvSpPr txBox="1">
            <a:spLocks noGrp="1"/>
          </p:cNvSpPr>
          <p:nvPr>
            <p:ph type="body" idx="3"/>
          </p:nvPr>
        </p:nvSpPr>
        <p:spPr>
          <a:xfrm>
            <a:off x="768124" y="1344166"/>
            <a:ext cx="3466538" cy="300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rmAutofit/>
          </a:bodyPr>
          <a:lstStyle/>
          <a:p>
            <a:pPr marL="0" indent="0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For Linear Functions</a:t>
            </a:r>
            <a:endParaRPr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Google Shape;77;p4">
            <a:extLst>
              <a:ext uri="{FF2B5EF4-FFF2-40B4-BE49-F238E27FC236}">
                <a16:creationId xmlns:a16="http://schemas.microsoft.com/office/drawing/2014/main" id="{44D3E50C-E797-AE60-58F8-F53FFC747571}"/>
              </a:ext>
            </a:extLst>
          </p:cNvPr>
          <p:cNvSpPr txBox="1">
            <a:spLocks/>
          </p:cNvSpPr>
          <p:nvPr/>
        </p:nvSpPr>
        <p:spPr>
          <a:xfrm>
            <a:off x="4572000" y="1710003"/>
            <a:ext cx="3467163" cy="2313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5D5D5D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>
            <a:pPr marL="514350" indent="-342900">
              <a:buFont typeface="+mj-lt"/>
              <a:buAutoNum type="arabicPeriod"/>
            </a:pPr>
            <a:r>
              <a:rPr lang="en-US" sz="1500" dirty="0"/>
              <a:t>the rank and nullity </a:t>
            </a:r>
            <a:br>
              <a:rPr lang="en-US" sz="1500" dirty="0"/>
            </a:br>
            <a:r>
              <a:rPr lang="en-US" sz="15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of a matrix </a:t>
            </a:r>
            <a:br>
              <a:rPr lang="en-US" sz="1500" dirty="0">
                <a:solidFill>
                  <a:schemeClr val="accent4">
                    <a:lumMod val="60000"/>
                    <a:lumOff val="40000"/>
                  </a:schemeClr>
                </a:solidFill>
              </a:rPr>
            </a:br>
            <a:r>
              <a:rPr lang="en-US" sz="1500" dirty="0"/>
              <a:t>are equal to the rank and nullity of its transpose</a:t>
            </a:r>
          </a:p>
          <a:p>
            <a:pPr marL="514350" indent="-342900">
              <a:buFont typeface="+mj-lt"/>
              <a:buAutoNum type="arabicPeriod"/>
            </a:pPr>
            <a:r>
              <a:rPr lang="en-US" sz="1500" dirty="0"/>
              <a:t>the rank </a:t>
            </a:r>
            <a:br>
              <a:rPr lang="en-US" sz="1500" dirty="0"/>
            </a:br>
            <a:r>
              <a:rPr lang="en-US" sz="15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of a matrix </a:t>
            </a:r>
            <a:br>
              <a:rPr lang="en-US" sz="1500" dirty="0">
                <a:solidFill>
                  <a:schemeClr val="accent4">
                    <a:lumMod val="60000"/>
                    <a:lumOff val="40000"/>
                  </a:schemeClr>
                </a:solidFill>
              </a:rPr>
            </a:br>
            <a:r>
              <a:rPr lang="en-US" sz="1500" dirty="0"/>
              <a:t>and the </a:t>
            </a:r>
            <a:r>
              <a:rPr lang="en-US" sz="1500" dirty="0" err="1"/>
              <a:t>nullspace</a:t>
            </a:r>
            <a:r>
              <a:rPr lang="en-US" sz="1500" dirty="0"/>
              <a:t> of its </a:t>
            </a:r>
            <a:r>
              <a:rPr lang="en-US" sz="15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transpose</a:t>
            </a:r>
            <a:r>
              <a:rPr lang="en-US" sz="1500" dirty="0"/>
              <a:t> are always orthogonal</a:t>
            </a:r>
          </a:p>
        </p:txBody>
      </p:sp>
      <p:sp>
        <p:nvSpPr>
          <p:cNvPr id="3" name="Google Shape;79;p4">
            <a:extLst>
              <a:ext uri="{FF2B5EF4-FFF2-40B4-BE49-F238E27FC236}">
                <a16:creationId xmlns:a16="http://schemas.microsoft.com/office/drawing/2014/main" id="{930715A8-F859-98BB-C9C2-F23910E425A2}"/>
              </a:ext>
            </a:extLst>
          </p:cNvPr>
          <p:cNvSpPr txBox="1">
            <a:spLocks/>
          </p:cNvSpPr>
          <p:nvPr/>
        </p:nvSpPr>
        <p:spPr>
          <a:xfrm>
            <a:off x="4572000" y="1344166"/>
            <a:ext cx="3466538" cy="300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2000"/>
              <a:buFont typeface="Arial"/>
              <a:buNone/>
              <a:defRPr sz="2000" b="1" i="0" u="none" strike="noStrike" cap="none">
                <a:solidFill>
                  <a:srgbClr val="5D5D5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5D5D5D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>
            <a:pPr marL="0" indent="0"/>
            <a:r>
              <a:rPr lang="en-US" sz="15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For Matrices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9ABD7A-1C55-76E5-FABC-F2F2CE25ABCB}"/>
              </a:ext>
            </a:extLst>
          </p:cNvPr>
          <p:cNvSpPr txBox="1"/>
          <p:nvPr/>
        </p:nvSpPr>
        <p:spPr>
          <a:xfrm>
            <a:off x="1274309" y="3655699"/>
            <a:ext cx="2652713" cy="5770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(i.e. any vector in the range is orthogonal to any vector in the </a:t>
            </a:r>
            <a:r>
              <a:rPr lang="en-US" sz="105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nullspace</a:t>
            </a:r>
            <a:r>
              <a:rPr lang="en-US" sz="105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of the adjoint)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14C3981-785C-731D-E53C-43868EC4656F}"/>
                  </a:ext>
                </a:extLst>
              </p14:cNvPr>
              <p14:cNvContentPartPr/>
              <p14:nvPr/>
            </p14:nvContentPartPr>
            <p14:xfrm>
              <a:off x="1169100" y="3593430"/>
              <a:ext cx="260550" cy="6723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14C3981-785C-731D-E53C-43868EC4656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59743" y="3584073"/>
                <a:ext cx="279264" cy="69101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077283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"/>
          <p:cNvSpPr txBox="1">
            <a:spLocks noGrp="1"/>
          </p:cNvSpPr>
          <p:nvPr>
            <p:ph type="body" idx="1"/>
          </p:nvPr>
        </p:nvSpPr>
        <p:spPr>
          <a:xfrm>
            <a:off x="768125" y="1710003"/>
            <a:ext cx="3467163" cy="2313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rmAutofit/>
          </a:bodyPr>
          <a:lstStyle/>
          <a:p>
            <a:pPr marL="514350" indent="-342900">
              <a:buFont typeface="+mj-lt"/>
              <a:buAutoNum type="arabicPeriod"/>
            </a:pPr>
            <a:r>
              <a:rPr lang="en-US" dirty="0"/>
              <a:t>the rank and nullity </a:t>
            </a:r>
            <a:br>
              <a:rPr lang="en-US" dirty="0"/>
            </a:b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of a linear function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are equal to the rank and nullity of its adjoint</a:t>
            </a:r>
          </a:p>
          <a:p>
            <a:pPr marL="514350" indent="-342900">
              <a:buFont typeface="+mj-lt"/>
              <a:buAutoNum type="arabicPeriod"/>
            </a:pPr>
            <a:r>
              <a:rPr lang="en-US" dirty="0"/>
              <a:t>the range </a:t>
            </a:r>
            <a:br>
              <a:rPr lang="en-US" dirty="0"/>
            </a:b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of a linear function </a:t>
            </a:r>
            <a:b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</a:br>
            <a:r>
              <a:rPr lang="en-US" dirty="0"/>
              <a:t>and the </a:t>
            </a:r>
            <a:r>
              <a:rPr lang="en-US" dirty="0" err="1"/>
              <a:t>nullspace</a:t>
            </a:r>
            <a:r>
              <a:rPr lang="en-US" dirty="0"/>
              <a:t> of its </a:t>
            </a:r>
            <a:br>
              <a:rPr lang="en-US" dirty="0"/>
            </a:b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adjoint</a:t>
            </a:r>
            <a:r>
              <a:rPr lang="en-US" dirty="0"/>
              <a:t> are always orthogonal</a:t>
            </a:r>
          </a:p>
        </p:txBody>
      </p:sp>
      <p:sp>
        <p:nvSpPr>
          <p:cNvPr id="78" name="Google Shape;78;p4"/>
          <p:cNvSpPr txBox="1">
            <a:spLocks noGrp="1"/>
          </p:cNvSpPr>
          <p:nvPr>
            <p:ph type="body" idx="2"/>
          </p:nvPr>
        </p:nvSpPr>
        <p:spPr>
          <a:xfrm>
            <a:off x="768125" y="529336"/>
            <a:ext cx="7355340" cy="484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rmAutofit/>
          </a:bodyPr>
          <a:lstStyle/>
          <a:p>
            <a:pPr marL="0" indent="0">
              <a:spcBef>
                <a:spcPts val="0"/>
              </a:spcBef>
            </a:pPr>
            <a:r>
              <a:rPr lang="en-US" dirty="0"/>
              <a:t>Fundamental Theorem of Linear Algebra</a:t>
            </a:r>
          </a:p>
        </p:txBody>
      </p:sp>
      <p:sp>
        <p:nvSpPr>
          <p:cNvPr id="79" name="Google Shape;79;p4"/>
          <p:cNvSpPr txBox="1">
            <a:spLocks noGrp="1"/>
          </p:cNvSpPr>
          <p:nvPr>
            <p:ph type="body" idx="3"/>
          </p:nvPr>
        </p:nvSpPr>
        <p:spPr>
          <a:xfrm>
            <a:off x="768124" y="1344166"/>
            <a:ext cx="3466538" cy="300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rmAutofit/>
          </a:bodyPr>
          <a:lstStyle/>
          <a:p>
            <a:pPr marL="0" indent="0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For Linear Functions</a:t>
            </a:r>
            <a:endParaRPr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9ABD7A-1C55-76E5-FABC-F2F2CE25ABCB}"/>
              </a:ext>
            </a:extLst>
          </p:cNvPr>
          <p:cNvSpPr txBox="1"/>
          <p:nvPr/>
        </p:nvSpPr>
        <p:spPr>
          <a:xfrm>
            <a:off x="1274309" y="3655699"/>
            <a:ext cx="2652713" cy="5770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(i.e. any vector in the range is orthogonal to any vector in the </a:t>
            </a:r>
            <a:r>
              <a:rPr lang="en-US" sz="105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nullspace</a:t>
            </a:r>
            <a:r>
              <a:rPr lang="en-US" sz="105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of the adjoint)</a:t>
            </a:r>
          </a:p>
        </p:txBody>
      </p:sp>
      <p:sp>
        <p:nvSpPr>
          <p:cNvPr id="4" name="Google Shape;79;p4">
            <a:extLst>
              <a:ext uri="{FF2B5EF4-FFF2-40B4-BE49-F238E27FC236}">
                <a16:creationId xmlns:a16="http://schemas.microsoft.com/office/drawing/2014/main" id="{C0EB1724-1B31-D801-E7A8-D13E7BC1EA7A}"/>
              </a:ext>
            </a:extLst>
          </p:cNvPr>
          <p:cNvSpPr txBox="1">
            <a:spLocks/>
          </p:cNvSpPr>
          <p:nvPr/>
        </p:nvSpPr>
        <p:spPr>
          <a:xfrm>
            <a:off x="4572000" y="1344166"/>
            <a:ext cx="3466538" cy="300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2000"/>
              <a:buFont typeface="Arial"/>
              <a:buNone/>
              <a:defRPr sz="2000" b="1" i="0" u="none" strike="noStrike" cap="none">
                <a:solidFill>
                  <a:srgbClr val="5D5D5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5D5D5D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>
            <a:pPr marL="0" indent="0"/>
            <a:r>
              <a:rPr lang="en-US" sz="1500" b="0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Example: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A7BEF5-5AC9-9E13-2079-29048316BE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7423" y="1570005"/>
            <a:ext cx="2137577" cy="6589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0209C34-CC2A-3FAE-BC9B-AF312FA5E3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0305" y="2136034"/>
            <a:ext cx="2126862" cy="637523"/>
          </a:xfrm>
          <a:prstGeom prst="rect">
            <a:avLst/>
          </a:prstGeom>
        </p:spPr>
      </p:pic>
      <p:sp>
        <p:nvSpPr>
          <p:cNvPr id="8" name="Google Shape;77;p4">
            <a:extLst>
              <a:ext uri="{FF2B5EF4-FFF2-40B4-BE49-F238E27FC236}">
                <a16:creationId xmlns:a16="http://schemas.microsoft.com/office/drawing/2014/main" id="{C3EAAC8D-2046-C3DA-26F2-9524A2C352A5}"/>
              </a:ext>
            </a:extLst>
          </p:cNvPr>
          <p:cNvSpPr txBox="1">
            <a:spLocks/>
          </p:cNvSpPr>
          <p:nvPr/>
        </p:nvSpPr>
        <p:spPr>
          <a:xfrm>
            <a:off x="4465351" y="1772227"/>
            <a:ext cx="1089692" cy="300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5D5D5D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>
            <a:pPr marL="171450" indent="0"/>
            <a:r>
              <a:rPr lang="en-US" sz="1500" dirty="0"/>
              <a:t>orig. fn.</a:t>
            </a:r>
          </a:p>
        </p:txBody>
      </p:sp>
      <p:sp>
        <p:nvSpPr>
          <p:cNvPr id="9" name="Google Shape;77;p4">
            <a:extLst>
              <a:ext uri="{FF2B5EF4-FFF2-40B4-BE49-F238E27FC236}">
                <a16:creationId xmlns:a16="http://schemas.microsoft.com/office/drawing/2014/main" id="{D03A3B92-AE12-55BE-23A2-B71F1A6874ED}"/>
              </a:ext>
            </a:extLst>
          </p:cNvPr>
          <p:cNvSpPr txBox="1">
            <a:spLocks/>
          </p:cNvSpPr>
          <p:nvPr/>
        </p:nvSpPr>
        <p:spPr>
          <a:xfrm>
            <a:off x="4445795" y="2332438"/>
            <a:ext cx="1089692" cy="300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5D5D5D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>
            <a:pPr marL="171450" indent="0"/>
            <a:r>
              <a:rPr lang="en-US" sz="1500" dirty="0"/>
              <a:t>adjoint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Google Shape;77;p4">
                <a:extLst>
                  <a:ext uri="{FF2B5EF4-FFF2-40B4-BE49-F238E27FC236}">
                    <a16:creationId xmlns:a16="http://schemas.microsoft.com/office/drawing/2014/main" id="{61E5EC5A-611D-50CA-28CA-E3460C46C7A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0" y="2903865"/>
                <a:ext cx="3357979" cy="80478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4275" tIns="34275" rIns="34275" bIns="34275" anchor="t" anchorCtr="0">
                <a:norm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5D5D5D"/>
                  </a:buClr>
                  <a:buSzPts val="2000"/>
                  <a:buFont typeface="Arial"/>
                  <a:buNone/>
                  <a:defRPr sz="2000" b="0" i="0" u="none" strike="noStrike" cap="none">
                    <a:solidFill>
                      <a:srgbClr val="5D5D5D"/>
                    </a:solidFill>
                    <a:latin typeface="Open Sans Light"/>
                    <a:ea typeface="Open Sans Light"/>
                    <a:cs typeface="Open Sans Light"/>
                    <a:sym typeface="Open Sans Light"/>
                  </a:defRPr>
                </a:lvl1pPr>
                <a:lvl2pPr marL="914400" marR="0" lvl="1" indent="-342900" algn="l" rtl="0">
                  <a:lnSpc>
                    <a:spcPct val="90000"/>
                  </a:lnSpc>
                  <a:spcBef>
                    <a:spcPts val="2000"/>
                  </a:spcBef>
                  <a:spcAft>
                    <a:spcPts val="0"/>
                  </a:spcAft>
                  <a:buClr>
                    <a:srgbClr val="5D5D5D"/>
                  </a:buClr>
                  <a:buSzPts val="1800"/>
                  <a:buFont typeface="Arial"/>
                  <a:buChar char="•"/>
                  <a:defRPr sz="2000" b="0" i="0" u="none" strike="noStrike" cap="none">
                    <a:solidFill>
                      <a:srgbClr val="5D5D5D"/>
                    </a:solidFill>
                    <a:latin typeface="Open Sans Light"/>
                    <a:ea typeface="Open Sans Light"/>
                    <a:cs typeface="Open Sans Light"/>
                    <a:sym typeface="Open Sans Light"/>
                  </a:defRPr>
                </a:lvl2pPr>
                <a:lvl3pPr marL="1371600" marR="0" lvl="2" indent="-342900" algn="l" rtl="0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5D5D5D"/>
                  </a:buClr>
                  <a:buSzPts val="1800"/>
                  <a:buFont typeface="Arial"/>
                  <a:buChar char="•"/>
                  <a:defRPr sz="2000" b="0" i="0" u="none" strike="noStrike" cap="none">
                    <a:solidFill>
                      <a:srgbClr val="5D5D5D"/>
                    </a:solidFill>
                    <a:latin typeface="Open Sans Light"/>
                    <a:ea typeface="Open Sans Light"/>
                    <a:cs typeface="Open Sans Light"/>
                    <a:sym typeface="Open Sans Light"/>
                  </a:defRPr>
                </a:lvl3pPr>
                <a:lvl4pPr marL="1828800" marR="0" lvl="3" indent="-342900" algn="l" rtl="0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5D5D5D"/>
                  </a:buClr>
                  <a:buSzPts val="1800"/>
                  <a:buFont typeface="Arial"/>
                  <a:buChar char="•"/>
                  <a:defRPr sz="2000" b="0" i="0" u="none" strike="noStrike" cap="none">
                    <a:solidFill>
                      <a:srgbClr val="5D5D5D"/>
                    </a:solidFill>
                    <a:latin typeface="Open Sans Light"/>
                    <a:ea typeface="Open Sans Light"/>
                    <a:cs typeface="Open Sans Light"/>
                    <a:sym typeface="Open Sans Light"/>
                  </a:defRPr>
                </a:lvl4pPr>
                <a:lvl5pPr marL="2286000" marR="0" lvl="4" indent="-342900" algn="l" rtl="0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5D5D5D"/>
                  </a:buClr>
                  <a:buSzPts val="1800"/>
                  <a:buFont typeface="Arial"/>
                  <a:buChar char="•"/>
                  <a:defRPr sz="2000" b="0" i="0" u="none" strike="noStrike" cap="none">
                    <a:solidFill>
                      <a:srgbClr val="5D5D5D"/>
                    </a:solidFill>
                    <a:latin typeface="Open Sans Light"/>
                    <a:ea typeface="Open Sans Light"/>
                    <a:cs typeface="Open Sans Light"/>
                    <a:sym typeface="Open Sans Light"/>
                  </a:defRPr>
                </a:lvl5pPr>
                <a:lvl6pPr marL="2743200" marR="0" lvl="5" indent="-342900" algn="l" rtl="0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Char char="•"/>
                  <a:defRPr sz="2800" b="0" i="0" u="none" strike="noStrike" cap="none">
                    <a:solidFill>
                      <a:srgbClr val="000000"/>
                    </a:solidFill>
                    <a:latin typeface="Open Sans ExtraBold"/>
                    <a:ea typeface="Open Sans ExtraBold"/>
                    <a:cs typeface="Open Sans ExtraBold"/>
                    <a:sym typeface="Open Sans ExtraBold"/>
                  </a:defRPr>
                </a:lvl6pPr>
                <a:lvl7pPr marL="3200400" marR="0" lvl="6" indent="-342900" algn="l" rtl="0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Char char="•"/>
                  <a:defRPr sz="2800" b="0" i="0" u="none" strike="noStrike" cap="none">
                    <a:solidFill>
                      <a:srgbClr val="000000"/>
                    </a:solidFill>
                    <a:latin typeface="Open Sans ExtraBold"/>
                    <a:ea typeface="Open Sans ExtraBold"/>
                    <a:cs typeface="Open Sans ExtraBold"/>
                    <a:sym typeface="Open Sans ExtraBold"/>
                  </a:defRPr>
                </a:lvl7pPr>
                <a:lvl8pPr marL="3657600" marR="0" lvl="7" indent="-342900" algn="l" rtl="0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Char char="•"/>
                  <a:defRPr sz="2800" b="0" i="0" u="none" strike="noStrike" cap="none">
                    <a:solidFill>
                      <a:srgbClr val="000000"/>
                    </a:solidFill>
                    <a:latin typeface="Open Sans ExtraBold"/>
                    <a:ea typeface="Open Sans ExtraBold"/>
                    <a:cs typeface="Open Sans ExtraBold"/>
                    <a:sym typeface="Open Sans ExtraBold"/>
                  </a:defRPr>
                </a:lvl8pPr>
                <a:lvl9pPr marL="4114800" marR="0" lvl="8" indent="-342900" algn="l" rtl="0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Char char="•"/>
                  <a:defRPr sz="2800" b="0" i="0" u="none" strike="noStrike" cap="none">
                    <a:solidFill>
                      <a:srgbClr val="000000"/>
                    </a:solidFill>
                    <a:latin typeface="Open Sans ExtraBold"/>
                    <a:ea typeface="Open Sans ExtraBold"/>
                    <a:cs typeface="Open Sans ExtraBold"/>
                    <a:sym typeface="Open Sans ExtraBold"/>
                  </a:defRPr>
                </a:lvl9pPr>
              </a:lstStyle>
              <a:p>
                <a:pPr marL="171450" indent="0"/>
                <a:r>
                  <a:rPr lang="en-US" sz="1500" dirty="0"/>
                  <a:t>The </a:t>
                </a:r>
                <a:r>
                  <a:rPr lang="en-US" sz="1500" dirty="0" err="1"/>
                  <a:t>nullspace</a:t>
                </a:r>
                <a:r>
                  <a:rPr lang="en-US" sz="1500" dirty="0"/>
                  <a:t>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5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5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15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1500" dirty="0"/>
                  <a:t> is the span of the vector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5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5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(2, −1)</m:t>
                        </m:r>
                      </m:e>
                      <m:sup>
                        <m:r>
                          <a:rPr lang="en-US" sz="15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1500" dirty="0"/>
                  <a:t>, with dimension one</a:t>
                </a:r>
              </a:p>
              <a:p>
                <a:pPr marL="171450" indent="0"/>
                <a:endParaRPr lang="en-US" sz="1500" dirty="0"/>
              </a:p>
            </p:txBody>
          </p:sp>
        </mc:Choice>
        <mc:Fallback xmlns="">
          <p:sp>
            <p:nvSpPr>
              <p:cNvPr id="10" name="Google Shape;77;p4">
                <a:extLst>
                  <a:ext uri="{FF2B5EF4-FFF2-40B4-BE49-F238E27FC236}">
                    <a16:creationId xmlns:a16="http://schemas.microsoft.com/office/drawing/2014/main" id="{61E5EC5A-611D-50CA-28CA-E3460C46C7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2903865"/>
                <a:ext cx="3357979" cy="804782"/>
              </a:xfrm>
              <a:prstGeom prst="rect">
                <a:avLst/>
              </a:prstGeom>
              <a:blipFill>
                <a:blip r:embed="rId5"/>
                <a:stretch>
                  <a:fillRect t="-3030" b="-378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EA120780-433F-BFA3-7154-667B991333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86126" y="4209698"/>
            <a:ext cx="1616470" cy="59951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Google Shape;77;p4">
                <a:extLst>
                  <a:ext uri="{FF2B5EF4-FFF2-40B4-BE49-F238E27FC236}">
                    <a16:creationId xmlns:a16="http://schemas.microsoft.com/office/drawing/2014/main" id="{A5AAF9B6-D840-103E-0457-401F5023D3C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0" y="3689683"/>
                <a:ext cx="3357979" cy="80478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4275" tIns="34275" rIns="34275" bIns="34275" anchor="t" anchorCtr="0">
                <a:norm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5D5D5D"/>
                  </a:buClr>
                  <a:buSzPts val="2000"/>
                  <a:buFont typeface="Arial"/>
                  <a:buNone/>
                  <a:defRPr sz="2000" b="0" i="0" u="none" strike="noStrike" cap="none">
                    <a:solidFill>
                      <a:srgbClr val="5D5D5D"/>
                    </a:solidFill>
                    <a:latin typeface="Open Sans Light"/>
                    <a:ea typeface="Open Sans Light"/>
                    <a:cs typeface="Open Sans Light"/>
                    <a:sym typeface="Open Sans Light"/>
                  </a:defRPr>
                </a:lvl1pPr>
                <a:lvl2pPr marL="914400" marR="0" lvl="1" indent="-342900" algn="l" rtl="0">
                  <a:lnSpc>
                    <a:spcPct val="90000"/>
                  </a:lnSpc>
                  <a:spcBef>
                    <a:spcPts val="2000"/>
                  </a:spcBef>
                  <a:spcAft>
                    <a:spcPts val="0"/>
                  </a:spcAft>
                  <a:buClr>
                    <a:srgbClr val="5D5D5D"/>
                  </a:buClr>
                  <a:buSzPts val="1800"/>
                  <a:buFont typeface="Arial"/>
                  <a:buChar char="•"/>
                  <a:defRPr sz="2000" b="0" i="0" u="none" strike="noStrike" cap="none">
                    <a:solidFill>
                      <a:srgbClr val="5D5D5D"/>
                    </a:solidFill>
                    <a:latin typeface="Open Sans Light"/>
                    <a:ea typeface="Open Sans Light"/>
                    <a:cs typeface="Open Sans Light"/>
                    <a:sym typeface="Open Sans Light"/>
                  </a:defRPr>
                </a:lvl2pPr>
                <a:lvl3pPr marL="1371600" marR="0" lvl="2" indent="-342900" algn="l" rtl="0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5D5D5D"/>
                  </a:buClr>
                  <a:buSzPts val="1800"/>
                  <a:buFont typeface="Arial"/>
                  <a:buChar char="•"/>
                  <a:defRPr sz="2000" b="0" i="0" u="none" strike="noStrike" cap="none">
                    <a:solidFill>
                      <a:srgbClr val="5D5D5D"/>
                    </a:solidFill>
                    <a:latin typeface="Open Sans Light"/>
                    <a:ea typeface="Open Sans Light"/>
                    <a:cs typeface="Open Sans Light"/>
                    <a:sym typeface="Open Sans Light"/>
                  </a:defRPr>
                </a:lvl3pPr>
                <a:lvl4pPr marL="1828800" marR="0" lvl="3" indent="-342900" algn="l" rtl="0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5D5D5D"/>
                  </a:buClr>
                  <a:buSzPts val="1800"/>
                  <a:buFont typeface="Arial"/>
                  <a:buChar char="•"/>
                  <a:defRPr sz="2000" b="0" i="0" u="none" strike="noStrike" cap="none">
                    <a:solidFill>
                      <a:srgbClr val="5D5D5D"/>
                    </a:solidFill>
                    <a:latin typeface="Open Sans Light"/>
                    <a:ea typeface="Open Sans Light"/>
                    <a:cs typeface="Open Sans Light"/>
                    <a:sym typeface="Open Sans Light"/>
                  </a:defRPr>
                </a:lvl4pPr>
                <a:lvl5pPr marL="2286000" marR="0" lvl="4" indent="-342900" algn="l" rtl="0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5D5D5D"/>
                  </a:buClr>
                  <a:buSzPts val="1800"/>
                  <a:buFont typeface="Arial"/>
                  <a:buChar char="•"/>
                  <a:defRPr sz="2000" b="0" i="0" u="none" strike="noStrike" cap="none">
                    <a:solidFill>
                      <a:srgbClr val="5D5D5D"/>
                    </a:solidFill>
                    <a:latin typeface="Open Sans Light"/>
                    <a:ea typeface="Open Sans Light"/>
                    <a:cs typeface="Open Sans Light"/>
                    <a:sym typeface="Open Sans Light"/>
                  </a:defRPr>
                </a:lvl5pPr>
                <a:lvl6pPr marL="2743200" marR="0" lvl="5" indent="-342900" algn="l" rtl="0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Char char="•"/>
                  <a:defRPr sz="2800" b="0" i="0" u="none" strike="noStrike" cap="none">
                    <a:solidFill>
                      <a:srgbClr val="000000"/>
                    </a:solidFill>
                    <a:latin typeface="Open Sans ExtraBold"/>
                    <a:ea typeface="Open Sans ExtraBold"/>
                    <a:cs typeface="Open Sans ExtraBold"/>
                    <a:sym typeface="Open Sans ExtraBold"/>
                  </a:defRPr>
                </a:lvl6pPr>
                <a:lvl7pPr marL="3200400" marR="0" lvl="6" indent="-342900" algn="l" rtl="0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Char char="•"/>
                  <a:defRPr sz="2800" b="0" i="0" u="none" strike="noStrike" cap="none">
                    <a:solidFill>
                      <a:srgbClr val="000000"/>
                    </a:solidFill>
                    <a:latin typeface="Open Sans ExtraBold"/>
                    <a:ea typeface="Open Sans ExtraBold"/>
                    <a:cs typeface="Open Sans ExtraBold"/>
                    <a:sym typeface="Open Sans ExtraBold"/>
                  </a:defRPr>
                </a:lvl7pPr>
                <a:lvl8pPr marL="3657600" marR="0" lvl="7" indent="-342900" algn="l" rtl="0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Char char="•"/>
                  <a:defRPr sz="2800" b="0" i="0" u="none" strike="noStrike" cap="none">
                    <a:solidFill>
                      <a:srgbClr val="000000"/>
                    </a:solidFill>
                    <a:latin typeface="Open Sans ExtraBold"/>
                    <a:ea typeface="Open Sans ExtraBold"/>
                    <a:cs typeface="Open Sans ExtraBold"/>
                    <a:sym typeface="Open Sans ExtraBold"/>
                  </a:defRPr>
                </a:lvl8pPr>
                <a:lvl9pPr marL="4114800" marR="0" lvl="8" indent="-342900" algn="l" rtl="0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Char char="•"/>
                  <a:defRPr sz="2800" b="0" i="0" u="none" strike="noStrike" cap="none">
                    <a:solidFill>
                      <a:srgbClr val="000000"/>
                    </a:solidFill>
                    <a:latin typeface="Open Sans ExtraBold"/>
                    <a:ea typeface="Open Sans ExtraBold"/>
                    <a:cs typeface="Open Sans ExtraBold"/>
                    <a:sym typeface="Open Sans ExtraBold"/>
                  </a:defRPr>
                </a:lvl9pPr>
              </a:lstStyle>
              <a:p>
                <a:r>
                  <a:rPr lang="en-US" sz="1500" dirty="0"/>
                  <a:t>And this vector is orthogonal to the</a:t>
                </a:r>
              </a:p>
              <a:p>
                <a:r>
                  <a:rPr lang="en-US" sz="1500" dirty="0"/>
                  <a:t>range of </a:t>
                </a:r>
                <a14:m>
                  <m:oMath xmlns:m="http://schemas.openxmlformats.org/officeDocument/2006/math">
                    <m:r>
                      <a:rPr lang="en-US" sz="15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1500" dirty="0"/>
                  <a:t>:</a:t>
                </a:r>
              </a:p>
              <a:p>
                <a:pPr marL="171450" indent="0"/>
                <a:endParaRPr lang="en-US" sz="1500" dirty="0"/>
              </a:p>
            </p:txBody>
          </p:sp>
        </mc:Choice>
        <mc:Fallback xmlns="">
          <p:sp>
            <p:nvSpPr>
              <p:cNvPr id="12" name="Google Shape;77;p4">
                <a:extLst>
                  <a:ext uri="{FF2B5EF4-FFF2-40B4-BE49-F238E27FC236}">
                    <a16:creationId xmlns:a16="http://schemas.microsoft.com/office/drawing/2014/main" id="{A5AAF9B6-D840-103E-0457-401F5023D3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3689683"/>
                <a:ext cx="3357979" cy="804782"/>
              </a:xfrm>
              <a:prstGeom prst="rect">
                <a:avLst/>
              </a:prstGeom>
              <a:blipFill>
                <a:blip r:embed="rId7"/>
                <a:stretch>
                  <a:fillRect t="-3030" r="-72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5336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9" grpId="0"/>
      <p:bldP spid="10" grpId="0"/>
      <p:bldP spid="1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"/>
          <p:cNvSpPr txBox="1">
            <a:spLocks noGrp="1"/>
          </p:cNvSpPr>
          <p:nvPr>
            <p:ph type="body" idx="1"/>
          </p:nvPr>
        </p:nvSpPr>
        <p:spPr>
          <a:xfrm>
            <a:off x="768125" y="1710003"/>
            <a:ext cx="3467163" cy="2313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rmAutofit/>
          </a:bodyPr>
          <a:lstStyle/>
          <a:p>
            <a:pPr marL="514350" indent="-342900">
              <a:buFont typeface="+mj-lt"/>
              <a:buAutoNum type="arabicPeriod"/>
            </a:pPr>
            <a:r>
              <a:rPr lang="en-US" dirty="0"/>
              <a:t>the rank and nullity </a:t>
            </a:r>
            <a:br>
              <a:rPr lang="en-US" dirty="0"/>
            </a:b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of a linear function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are equal to the rank and nullity of its adjoint</a:t>
            </a:r>
          </a:p>
          <a:p>
            <a:pPr marL="514350" indent="-342900">
              <a:buFont typeface="+mj-lt"/>
              <a:buAutoNum type="arabicPeriod"/>
            </a:pPr>
            <a:r>
              <a:rPr lang="en-US" dirty="0"/>
              <a:t>the range </a:t>
            </a:r>
            <a:br>
              <a:rPr lang="en-US" dirty="0"/>
            </a:b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of a linear function </a:t>
            </a:r>
            <a:b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</a:br>
            <a:r>
              <a:rPr lang="en-US" dirty="0"/>
              <a:t>and the </a:t>
            </a:r>
            <a:r>
              <a:rPr lang="en-US" dirty="0" err="1"/>
              <a:t>nullspace</a:t>
            </a:r>
            <a:r>
              <a:rPr lang="en-US" dirty="0"/>
              <a:t> of its </a:t>
            </a:r>
            <a:br>
              <a:rPr lang="en-US" dirty="0"/>
            </a:b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adjoint</a:t>
            </a:r>
            <a:r>
              <a:rPr lang="en-US" dirty="0"/>
              <a:t> are always orthogonal</a:t>
            </a:r>
          </a:p>
        </p:txBody>
      </p:sp>
      <p:sp>
        <p:nvSpPr>
          <p:cNvPr id="78" name="Google Shape;78;p4"/>
          <p:cNvSpPr txBox="1">
            <a:spLocks noGrp="1"/>
          </p:cNvSpPr>
          <p:nvPr>
            <p:ph type="body" idx="2"/>
          </p:nvPr>
        </p:nvSpPr>
        <p:spPr>
          <a:xfrm>
            <a:off x="768125" y="529336"/>
            <a:ext cx="7355340" cy="484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rmAutofit/>
          </a:bodyPr>
          <a:lstStyle/>
          <a:p>
            <a:pPr marL="0" indent="0">
              <a:spcBef>
                <a:spcPts val="0"/>
              </a:spcBef>
            </a:pPr>
            <a:r>
              <a:rPr lang="en-US" dirty="0"/>
              <a:t>Fundamental Theorem of Linear Algebra</a:t>
            </a:r>
          </a:p>
        </p:txBody>
      </p:sp>
      <p:sp>
        <p:nvSpPr>
          <p:cNvPr id="79" name="Google Shape;79;p4"/>
          <p:cNvSpPr txBox="1">
            <a:spLocks noGrp="1"/>
          </p:cNvSpPr>
          <p:nvPr>
            <p:ph type="body" idx="3"/>
          </p:nvPr>
        </p:nvSpPr>
        <p:spPr>
          <a:xfrm>
            <a:off x="768124" y="1344166"/>
            <a:ext cx="3466538" cy="300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rmAutofit/>
          </a:bodyPr>
          <a:lstStyle/>
          <a:p>
            <a:pPr marL="0" indent="0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For Linear Functions</a:t>
            </a:r>
            <a:endParaRPr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Google Shape;77;p4">
            <a:extLst>
              <a:ext uri="{FF2B5EF4-FFF2-40B4-BE49-F238E27FC236}">
                <a16:creationId xmlns:a16="http://schemas.microsoft.com/office/drawing/2014/main" id="{44D3E50C-E797-AE60-58F8-F53FFC747571}"/>
              </a:ext>
            </a:extLst>
          </p:cNvPr>
          <p:cNvSpPr txBox="1">
            <a:spLocks/>
          </p:cNvSpPr>
          <p:nvPr/>
        </p:nvSpPr>
        <p:spPr>
          <a:xfrm>
            <a:off x="4572000" y="1710003"/>
            <a:ext cx="3467163" cy="2313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5D5D5D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>
            <a:pPr marL="514350" indent="-342900">
              <a:buFont typeface="+mj-lt"/>
              <a:buAutoNum type="arabicPeriod"/>
            </a:pPr>
            <a:r>
              <a:rPr lang="en-US" sz="1500" dirty="0"/>
              <a:t>the rank and nullity </a:t>
            </a:r>
            <a:br>
              <a:rPr lang="en-US" sz="1500" dirty="0"/>
            </a:br>
            <a:r>
              <a:rPr lang="en-US" sz="15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of a matrix </a:t>
            </a:r>
            <a:br>
              <a:rPr lang="en-US" sz="1500" dirty="0">
                <a:solidFill>
                  <a:schemeClr val="accent4">
                    <a:lumMod val="60000"/>
                    <a:lumOff val="40000"/>
                  </a:schemeClr>
                </a:solidFill>
              </a:rPr>
            </a:br>
            <a:r>
              <a:rPr lang="en-US" sz="1500" dirty="0"/>
              <a:t>are equal to the rank and nullity of its transpose</a:t>
            </a:r>
          </a:p>
          <a:p>
            <a:pPr marL="514350" indent="-342900">
              <a:buFont typeface="+mj-lt"/>
              <a:buAutoNum type="arabicPeriod"/>
            </a:pPr>
            <a:r>
              <a:rPr lang="en-US" sz="1500" dirty="0"/>
              <a:t>the rank </a:t>
            </a:r>
            <a:br>
              <a:rPr lang="en-US" sz="1500" dirty="0"/>
            </a:br>
            <a:r>
              <a:rPr lang="en-US" sz="15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of a matrix </a:t>
            </a:r>
            <a:br>
              <a:rPr lang="en-US" sz="1500" dirty="0">
                <a:solidFill>
                  <a:schemeClr val="accent4">
                    <a:lumMod val="60000"/>
                    <a:lumOff val="40000"/>
                  </a:schemeClr>
                </a:solidFill>
              </a:rPr>
            </a:br>
            <a:r>
              <a:rPr lang="en-US" sz="1500" dirty="0"/>
              <a:t>and the </a:t>
            </a:r>
            <a:r>
              <a:rPr lang="en-US" sz="1500" dirty="0" err="1"/>
              <a:t>nullspace</a:t>
            </a:r>
            <a:r>
              <a:rPr lang="en-US" sz="1500" dirty="0"/>
              <a:t> of its </a:t>
            </a:r>
            <a:r>
              <a:rPr lang="en-US" sz="15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transpose</a:t>
            </a:r>
            <a:r>
              <a:rPr lang="en-US" sz="1500" dirty="0"/>
              <a:t> are always orthogonal</a:t>
            </a:r>
          </a:p>
        </p:txBody>
      </p:sp>
      <p:sp>
        <p:nvSpPr>
          <p:cNvPr id="3" name="Google Shape;79;p4">
            <a:extLst>
              <a:ext uri="{FF2B5EF4-FFF2-40B4-BE49-F238E27FC236}">
                <a16:creationId xmlns:a16="http://schemas.microsoft.com/office/drawing/2014/main" id="{930715A8-F859-98BB-C9C2-F23910E425A2}"/>
              </a:ext>
            </a:extLst>
          </p:cNvPr>
          <p:cNvSpPr txBox="1">
            <a:spLocks/>
          </p:cNvSpPr>
          <p:nvPr/>
        </p:nvSpPr>
        <p:spPr>
          <a:xfrm>
            <a:off x="4572000" y="1344166"/>
            <a:ext cx="3466538" cy="300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2000"/>
              <a:buFont typeface="Arial"/>
              <a:buNone/>
              <a:defRPr sz="2000" b="1" i="0" u="none" strike="noStrike" cap="none">
                <a:solidFill>
                  <a:srgbClr val="5D5D5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5D5D5D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>
            <a:pPr marL="0" indent="0"/>
            <a:r>
              <a:rPr lang="en-US" sz="15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For Matrices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9ABD7A-1C55-76E5-FABC-F2F2CE25ABCB}"/>
              </a:ext>
            </a:extLst>
          </p:cNvPr>
          <p:cNvSpPr txBox="1"/>
          <p:nvPr/>
        </p:nvSpPr>
        <p:spPr>
          <a:xfrm>
            <a:off x="1274309" y="3655699"/>
            <a:ext cx="2652713" cy="5770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(i.e. any vector in the range is orthogonal to any vector in the </a:t>
            </a:r>
            <a:r>
              <a:rPr lang="en-US" sz="105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nullspace</a:t>
            </a:r>
            <a:r>
              <a:rPr lang="en-US" sz="105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of the adjoint)</a:t>
            </a:r>
          </a:p>
        </p:txBody>
      </p:sp>
    </p:spTree>
    <p:extLst>
      <p:ext uri="{BB962C8B-B14F-4D97-AF65-F5344CB8AC3E}">
        <p14:creationId xmlns:p14="http://schemas.microsoft.com/office/powerpoint/2010/main" val="651037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EBF2B-BF31-8476-3030-5E4D1422F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Whiteboard: examples of linear functions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267921-0A3A-830B-0C0C-DE86AF4143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+matrix multiplication</a:t>
            </a:r>
          </a:p>
          <a:p>
            <a:r>
              <a:rPr lang="en-US" dirty="0"/>
              <a:t>+derivative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949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>
            <a:spLocks noGrp="1"/>
          </p:cNvSpPr>
          <p:nvPr>
            <p:ph type="title"/>
          </p:nvPr>
        </p:nvSpPr>
        <p:spPr>
          <a:xfrm>
            <a:off x="457200" y="361950"/>
            <a:ext cx="8229600" cy="60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Reminder: Coordinate Systems</a:t>
            </a: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Google Shape;74;p1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457200" y="1200150"/>
                <a:ext cx="8229600" cy="3429000"/>
              </a:xfrm>
              <a:prstGeom prst="rect">
                <a:avLst/>
              </a:prstGeom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457200" lvl="0" indent="-317500" algn="l" rtl="0">
                  <a:spcBef>
                    <a:spcPts val="600"/>
                  </a:spcBef>
                  <a:spcAft>
                    <a:spcPts val="0"/>
                  </a:spcAft>
                  <a:buSzPts val="1400"/>
                  <a:buChar char="●"/>
                </a:pPr>
                <a:r>
                  <a:rPr lang="en-US" u="sng" dirty="0"/>
                  <a:t>Abstract</a:t>
                </a:r>
                <a:r>
                  <a:rPr lang="en-US" dirty="0"/>
                  <a:t> (coordinate-free) vs. </a:t>
                </a:r>
                <a:r>
                  <a:rPr lang="en-US" u="sng" dirty="0"/>
                  <a:t>concrete</a:t>
                </a:r>
                <a:r>
                  <a:rPr lang="en-US" dirty="0"/>
                  <a:t> (indexed coordinates) vector spaces</a:t>
                </a:r>
              </a:p>
              <a:p>
                <a:pPr marL="0" lvl="0" indent="0" algn="l" rtl="0">
                  <a:spcBef>
                    <a:spcPts val="600"/>
                  </a:spcBef>
                  <a:spcAft>
                    <a:spcPts val="0"/>
                  </a:spcAft>
                  <a:buNone/>
                </a:pPr>
                <a:endParaRPr lang="en-US" dirty="0"/>
              </a:p>
              <a:p>
                <a:pPr marL="457200" lvl="0" indent="-317500" algn="l" rtl="0">
                  <a:spcBef>
                    <a:spcPts val="600"/>
                  </a:spcBef>
                  <a:spcAft>
                    <a:spcPts val="0"/>
                  </a:spcAft>
                  <a:buSzPts val="1400"/>
                  <a:buChar char="●"/>
                </a:pPr>
                <a:r>
                  <a:rPr lang="en-US" dirty="0"/>
                  <a:t>A </a:t>
                </a:r>
                <a:r>
                  <a:rPr lang="en-US" b="1" dirty="0"/>
                  <a:t>coordinate system</a:t>
                </a:r>
                <a:r>
                  <a:rPr lang="en-US" dirty="0"/>
                  <a:t> is a mapping from an abstract to a concrete vector spaces</a:t>
                </a:r>
              </a:p>
              <a:p>
                <a:pPr marL="457200" lvl="0" indent="-317500" algn="l" rtl="0">
                  <a:spcBef>
                    <a:spcPts val="600"/>
                  </a:spcBef>
                  <a:spcAft>
                    <a:spcPts val="0"/>
                  </a:spcAft>
                  <a:buSzPts val="1400"/>
                  <a:buChar char="●"/>
                </a:pPr>
                <a:endParaRPr lang="en-US" dirty="0"/>
              </a:p>
              <a:p>
                <a:pPr marL="457200" lvl="0" indent="-317500" algn="l" rtl="0">
                  <a:spcBef>
                    <a:spcPts val="600"/>
                  </a:spcBef>
                  <a:spcAft>
                    <a:spcPts val="0"/>
                  </a:spcAft>
                  <a:buSzPts val="1400"/>
                  <a:buChar char="●"/>
                </a:pPr>
                <a:r>
                  <a:rPr lang="en-US" dirty="0"/>
                  <a:t>Typically induced by the coefficients on the elements of a basis</a:t>
                </a:r>
              </a:p>
              <a:p>
                <a:pPr marL="139700" lvl="0" indent="0" algn="l" rtl="0">
                  <a:spcBef>
                    <a:spcPts val="600"/>
                  </a:spcBef>
                  <a:spcAft>
                    <a:spcPts val="0"/>
                  </a:spcAft>
                  <a:buSzPts val="1400"/>
                </a:pPr>
                <a:endParaRPr lang="en-US" dirty="0"/>
              </a:p>
              <a:p>
                <a:pPr marL="139700" lvl="0" indent="0" algn="l" rtl="0">
                  <a:spcBef>
                    <a:spcPts val="600"/>
                  </a:spcBef>
                  <a:spcAft>
                    <a:spcPts val="0"/>
                  </a:spcAft>
                  <a:buSzPts val="14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={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  <a:p>
                <a:pPr marL="139700" lvl="0" indent="0" algn="l" rtl="0">
                  <a:spcBef>
                    <a:spcPts val="600"/>
                  </a:spcBef>
                  <a:spcAft>
                    <a:spcPts val="0"/>
                  </a:spcAft>
                  <a:buSzPts val="14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139700" lvl="0" indent="0" algn="l" rtl="0">
                  <a:spcBef>
                    <a:spcPts val="600"/>
                  </a:spcBef>
                  <a:spcAft>
                    <a:spcPts val="0"/>
                  </a:spcAft>
                  <a:buSzPts val="14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..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4" name="Google Shape;74;p1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200150"/>
                <a:ext cx="8229600" cy="3429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>
            <a:spLocks noGrp="1"/>
          </p:cNvSpPr>
          <p:nvPr>
            <p:ph type="title"/>
          </p:nvPr>
        </p:nvSpPr>
        <p:spPr>
          <a:xfrm>
            <a:off x="457200" y="361950"/>
            <a:ext cx="8229600" cy="60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Reminder: Coordinate Systems</a:t>
            </a: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Google Shape;74;p1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457200" y="1200150"/>
                <a:ext cx="8229600" cy="3429000"/>
              </a:xfrm>
              <a:prstGeom prst="rect">
                <a:avLst/>
              </a:prstGeom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139700" lvl="0" indent="0" algn="l" rtl="0">
                  <a:spcBef>
                    <a:spcPts val="600"/>
                  </a:spcBef>
                  <a:spcAft>
                    <a:spcPts val="0"/>
                  </a:spcAft>
                  <a:buSzPts val="1400"/>
                </a:pPr>
                <a:endParaRPr lang="en-US" dirty="0"/>
              </a:p>
              <a:p>
                <a:pPr marL="139700" lvl="0" indent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139700" lvl="0" indent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139700" lvl="0" indent="0"/>
                <a:r>
                  <a:rPr lang="en-US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marL="139700" lvl="0" indent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4" name="Google Shape;74;p1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200150"/>
                <a:ext cx="8229600" cy="3429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2185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>
            <a:spLocks noGrp="1"/>
          </p:cNvSpPr>
          <p:nvPr>
            <p:ph type="title"/>
          </p:nvPr>
        </p:nvSpPr>
        <p:spPr>
          <a:xfrm>
            <a:off x="457200" y="361950"/>
            <a:ext cx="8229600" cy="60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Coordinate Representation of Linear Functions</a:t>
            </a:r>
            <a:endParaRPr/>
          </a:p>
        </p:txBody>
      </p:sp>
      <p:sp>
        <p:nvSpPr>
          <p:cNvPr id="147" name="Google Shape;147;p1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429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175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/>
              <a:t>Consider linear function ℓ: X→Y (s.t., ℓ(a</a:t>
            </a:r>
            <a:r>
              <a:rPr lang="en-US" b="1"/>
              <a:t>x</a:t>
            </a:r>
            <a:r>
              <a:rPr lang="en-US" baseline="-25000"/>
              <a:t>1</a:t>
            </a:r>
            <a:r>
              <a:rPr lang="en-US"/>
              <a:t>+ b</a:t>
            </a:r>
            <a:r>
              <a:rPr lang="en-US" b="1"/>
              <a:t>x</a:t>
            </a:r>
            <a:r>
              <a:rPr lang="en-US" baseline="-25000"/>
              <a:t>2</a:t>
            </a:r>
            <a:r>
              <a:rPr lang="en-US"/>
              <a:t>) = a ℓ(</a:t>
            </a:r>
            <a:r>
              <a:rPr lang="en-US" b="1"/>
              <a:t>x</a:t>
            </a:r>
            <a:r>
              <a:rPr lang="en-US" baseline="-25000"/>
              <a:t>1</a:t>
            </a:r>
            <a:r>
              <a:rPr lang="en-US"/>
              <a:t>) + b ℓ(</a:t>
            </a:r>
            <a:r>
              <a:rPr lang="en-US" b="1"/>
              <a:t>x</a:t>
            </a:r>
            <a:r>
              <a:rPr lang="en-US" baseline="-25000"/>
              <a:t>2</a:t>
            </a:r>
            <a:r>
              <a:rPr lang="en-US"/>
              <a:t>))</a:t>
            </a:r>
            <a:endParaRPr/>
          </a:p>
          <a:p>
            <a:pPr marL="914400" lvl="1" indent="-354330" algn="l" rtl="0">
              <a:spcBef>
                <a:spcPts val="0"/>
              </a:spcBef>
              <a:spcAft>
                <a:spcPts val="0"/>
              </a:spcAft>
              <a:buSzPts val="1980"/>
              <a:buChar char="○"/>
            </a:pPr>
            <a:r>
              <a:rPr lang="en-US"/>
              <a:t>X with bases {b</a:t>
            </a:r>
            <a:r>
              <a:rPr lang="en-US" baseline="-25000"/>
              <a:t>1</a:t>
            </a:r>
            <a:r>
              <a:rPr lang="en-US"/>
              <a:t>, …, b</a:t>
            </a:r>
            <a:r>
              <a:rPr lang="en-US" baseline="-25000"/>
              <a:t>n</a:t>
            </a:r>
            <a:r>
              <a:rPr lang="en-US"/>
              <a:t>} and Y with basis {c</a:t>
            </a:r>
            <a:r>
              <a:rPr lang="en-US" baseline="-25000"/>
              <a:t>1</a:t>
            </a:r>
            <a:r>
              <a:rPr lang="en-US"/>
              <a:t>, …, c</a:t>
            </a:r>
            <a:r>
              <a:rPr lang="en-US" baseline="-25000"/>
              <a:t>m</a:t>
            </a:r>
            <a:r>
              <a:rPr lang="en-US"/>
              <a:t>}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b="1"/>
              <a:t>Goal:</a:t>
            </a:r>
            <a:r>
              <a:rPr lang="en-US"/>
              <a:t> find a linear representation of ℓ, denoted by matrix L∈R</a:t>
            </a:r>
            <a:r>
              <a:rPr lang="en-US" baseline="30000"/>
              <a:t>m×n</a:t>
            </a:r>
            <a:r>
              <a:rPr lang="en-US"/>
              <a:t>, s.t. </a:t>
            </a:r>
            <a:endParaRPr/>
          </a:p>
          <a:p>
            <a:pPr marL="45720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/>
              <a:t>ℓ(</a:t>
            </a:r>
            <a:r>
              <a:rPr lang="en-US" b="1"/>
              <a:t>x</a:t>
            </a:r>
            <a:r>
              <a:rPr lang="en-US"/>
              <a:t>) = </a:t>
            </a:r>
            <a:r>
              <a:rPr lang="en-US" b="1"/>
              <a:t>y</a:t>
            </a:r>
            <a:r>
              <a:rPr lang="en-US"/>
              <a:t> ⇔  L </a:t>
            </a:r>
            <a:r>
              <a:rPr lang="en-US" b="1"/>
              <a:t>u</a:t>
            </a:r>
            <a:r>
              <a:rPr lang="en-US"/>
              <a:t> = </a:t>
            </a:r>
            <a:r>
              <a:rPr lang="en-US" b="1"/>
              <a:t>v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"/>
          <p:cNvSpPr txBox="1">
            <a:spLocks noGrp="1"/>
          </p:cNvSpPr>
          <p:nvPr>
            <p:ph type="title"/>
          </p:nvPr>
        </p:nvSpPr>
        <p:spPr>
          <a:xfrm>
            <a:off x="457200" y="361950"/>
            <a:ext cx="8229600" cy="60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Rank and Null-space</a:t>
            </a:r>
            <a:endParaRPr/>
          </a:p>
        </p:txBody>
      </p:sp>
      <p:sp>
        <p:nvSpPr>
          <p:cNvPr id="162" name="Google Shape;162;p1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429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17500" algn="l" rtl="0"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Recall: for any f: X→ Y, range(f) = {f(</a:t>
            </a:r>
            <a:r>
              <a:rPr lang="en-US" b="1" dirty="0"/>
              <a:t>x</a:t>
            </a:r>
            <a:r>
              <a:rPr lang="en-US" dirty="0"/>
              <a:t>)| </a:t>
            </a:r>
            <a:r>
              <a:rPr lang="en-US" b="1" dirty="0"/>
              <a:t>x</a:t>
            </a:r>
            <a:r>
              <a:rPr lang="en-US" dirty="0"/>
              <a:t> ∈ X}.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Suppose </a:t>
            </a:r>
            <a:r>
              <a:rPr lang="en-US" dirty="0"/>
              <a:t>ℓ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: X→ Y is a linear transformation represented by </a:t>
            </a:r>
            <a:r>
              <a:rPr lang="en-US" dirty="0"/>
              <a:t>matrix L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.</a:t>
            </a:r>
            <a:endParaRPr b="1" dirty="0"/>
          </a:p>
          <a:p>
            <a:pPr marL="914400" lvl="1" indent="-354330" algn="l" rtl="0">
              <a:spcBef>
                <a:spcPts val="0"/>
              </a:spcBef>
              <a:spcAft>
                <a:spcPts val="0"/>
              </a:spcAft>
              <a:buSzPts val="1980"/>
              <a:buChar char="○"/>
            </a:pPr>
            <a:r>
              <a:rPr lang="en-US" dirty="0"/>
              <a:t>rank(ℓ) = dim(range(ℓ))</a:t>
            </a:r>
            <a:endParaRPr dirty="0"/>
          </a:p>
          <a:p>
            <a:pPr marL="914400" lvl="1" indent="-354330" algn="l" rtl="0">
              <a:spcBef>
                <a:spcPts val="0"/>
              </a:spcBef>
              <a:spcAft>
                <a:spcPts val="0"/>
              </a:spcAft>
              <a:buSzPts val="1980"/>
              <a:buChar char="○"/>
            </a:pPr>
            <a:r>
              <a:rPr lang="en-US" dirty="0"/>
              <a:t>rank(ℓ) = rank(L) = the dimension of the vector space generated by columns of L.</a:t>
            </a:r>
          </a:p>
          <a:p>
            <a:pPr lvl="1">
              <a:spcBef>
                <a:spcPts val="0"/>
              </a:spcBef>
              <a:buFont typeface="Arial"/>
              <a:buChar char="○"/>
            </a:pPr>
            <a:r>
              <a:rPr lang="en-US" dirty="0"/>
              <a:t>= the dimension of the vector space generated by </a:t>
            </a:r>
            <a:r>
              <a:rPr lang="en-US" i="1" dirty="0"/>
              <a:t>rows</a:t>
            </a:r>
            <a:r>
              <a:rPr lang="en-US" dirty="0"/>
              <a:t> of L.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Suppose ℓ is a linear operator (i.e., X=Y)</a:t>
            </a:r>
            <a:endParaRPr dirty="0"/>
          </a:p>
          <a:p>
            <a:pPr marL="914400" lvl="1" indent="-354330" algn="l" rtl="0">
              <a:spcBef>
                <a:spcPts val="0"/>
              </a:spcBef>
              <a:spcAft>
                <a:spcPts val="0"/>
              </a:spcAft>
              <a:buSzPts val="1980"/>
              <a:buChar char="○"/>
            </a:pPr>
            <a:r>
              <a:rPr lang="en-US" dirty="0"/>
              <a:t>nullity(ℓ) = dim({</a:t>
            </a:r>
            <a:r>
              <a:rPr lang="en-US" b="1" dirty="0"/>
              <a:t>x</a:t>
            </a:r>
            <a:r>
              <a:rPr lang="en-US" dirty="0"/>
              <a:t> | ℓ(</a:t>
            </a:r>
            <a:r>
              <a:rPr lang="en-US" b="1" dirty="0"/>
              <a:t>x</a:t>
            </a:r>
            <a:r>
              <a:rPr lang="en-US" dirty="0"/>
              <a:t>) = </a:t>
            </a:r>
            <a:r>
              <a:rPr lang="en-US" b="1" dirty="0"/>
              <a:t>0</a:t>
            </a:r>
            <a:r>
              <a:rPr lang="en-US" dirty="0"/>
              <a:t>}) 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CC264-6BDA-AE3A-B6E5-A1883C9B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Whiteboard: examples of rank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A1B62C-C111-B881-48ED-42C021170B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422841"/>
      </p:ext>
    </p:extLst>
  </p:cSld>
  <p:clrMapOvr>
    <a:masterClrMapping/>
  </p:clrMapOvr>
</p:sld>
</file>

<file path=ppt/theme/theme1.xml><?xml version="1.0" encoding="utf-8"?>
<a:theme xmlns:a="http://schemas.openxmlformats.org/drawingml/2006/main" name="CMU PPT Theme">
  <a:themeElements>
    <a:clrScheme name="Custom 1">
      <a:dk1>
        <a:srgbClr val="000000"/>
      </a:dk1>
      <a:lt1>
        <a:srgbClr val="FFFFFF"/>
      </a:lt1>
      <a:dk2>
        <a:srgbClr val="75787B"/>
      </a:dk2>
      <a:lt2>
        <a:srgbClr val="C8C9C7"/>
      </a:lt2>
      <a:accent1>
        <a:srgbClr val="BB0000"/>
      </a:accent1>
      <a:accent2>
        <a:srgbClr val="75787B"/>
      </a:accent2>
      <a:accent3>
        <a:srgbClr val="00833C"/>
      </a:accent3>
      <a:accent4>
        <a:srgbClr val="F2A900"/>
      </a:accent4>
      <a:accent5>
        <a:srgbClr val="002C71"/>
      </a:accent5>
      <a:accent6>
        <a:srgbClr val="C8C9C7"/>
      </a:accent6>
      <a:hlink>
        <a:srgbClr val="BB0000"/>
      </a:hlink>
      <a:folHlink>
        <a:srgbClr val="82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13833</TotalTime>
  <Words>1453</Words>
  <Application>Microsoft Macintosh PowerPoint</Application>
  <PresentationFormat>On-screen Show (16:9)</PresentationFormat>
  <Paragraphs>219</Paragraphs>
  <Slides>36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Cambria Math</vt:lpstr>
      <vt:lpstr>Noto Sans Symbols</vt:lpstr>
      <vt:lpstr>Calibri</vt:lpstr>
      <vt:lpstr>Open Sans</vt:lpstr>
      <vt:lpstr>Helvetica Neue Light</vt:lpstr>
      <vt:lpstr>Arial</vt:lpstr>
      <vt:lpstr>Open Sans Light</vt:lpstr>
      <vt:lpstr>CMU PPT Theme</vt:lpstr>
      <vt:lpstr>PowerPoint Presentation</vt:lpstr>
      <vt:lpstr>Announcements</vt:lpstr>
      <vt:lpstr>Functions on Vector Spaces</vt:lpstr>
      <vt:lpstr>Whiteboard: examples of linear functions</vt:lpstr>
      <vt:lpstr>Reminder: Coordinate Systems</vt:lpstr>
      <vt:lpstr>Reminder: Coordinate Systems</vt:lpstr>
      <vt:lpstr>Coordinate Representation of Linear Functions</vt:lpstr>
      <vt:lpstr>Rank and Null-space</vt:lpstr>
      <vt:lpstr>Whiteboard: examples of rank</vt:lpstr>
      <vt:lpstr>Systems of equations</vt:lpstr>
      <vt:lpstr>Exercise</vt:lpstr>
      <vt:lpstr>Poll 1</vt:lpstr>
      <vt:lpstr>Poll 1</vt:lpstr>
      <vt:lpstr>Poll 2</vt:lpstr>
      <vt:lpstr>Poll 2</vt:lpstr>
      <vt:lpstr>Linear Algebra</vt:lpstr>
      <vt:lpstr>Connection to rank of the matrix</vt:lpstr>
      <vt:lpstr>Gaussian Elimination</vt:lpstr>
      <vt:lpstr>Row-echelon form</vt:lpstr>
      <vt:lpstr>Gaussian elimination</vt:lpstr>
      <vt:lpstr>Back substitution</vt:lpstr>
      <vt:lpstr>Gaussian Elimination</vt:lpstr>
      <vt:lpstr>Whiteboard</vt:lpstr>
      <vt:lpstr>Computing ranks</vt:lpstr>
      <vt:lpstr>Whiteboard</vt:lpstr>
      <vt:lpstr>Inverse Functions and Matrices</vt:lpstr>
      <vt:lpstr>Properties of inverses</vt:lpstr>
      <vt:lpstr>Properties of inverses</vt:lpstr>
      <vt:lpstr>PowerPoint Presentation</vt:lpstr>
      <vt:lpstr>PowerPoint Presentation</vt:lpstr>
      <vt:lpstr>PowerPoint Presentation</vt:lpstr>
      <vt:lpstr>PowerPoint Presentation</vt:lpstr>
      <vt:lpstr>Reminder: Coordinate Representation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Wilder, Bryan</dc:creator>
  <cp:lastModifiedBy>Bryan Wilder</cp:lastModifiedBy>
  <cp:revision>15</cp:revision>
  <dcterms:modified xsi:type="dcterms:W3CDTF">2024-09-10T13:55:49Z</dcterms:modified>
</cp:coreProperties>
</file>