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8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23"/>
  </p:notesMasterIdLst>
  <p:sldIdLst>
    <p:sldId id="256" r:id="rId2"/>
    <p:sldId id="304" r:id="rId3"/>
    <p:sldId id="288" r:id="rId4"/>
    <p:sldId id="290" r:id="rId5"/>
    <p:sldId id="257" r:id="rId6"/>
    <p:sldId id="291" r:id="rId7"/>
    <p:sldId id="293" r:id="rId8"/>
    <p:sldId id="292" r:id="rId9"/>
    <p:sldId id="294" r:id="rId10"/>
    <p:sldId id="299" r:id="rId11"/>
    <p:sldId id="300" r:id="rId12"/>
    <p:sldId id="301" r:id="rId13"/>
    <p:sldId id="296" r:id="rId14"/>
    <p:sldId id="297" r:id="rId15"/>
    <p:sldId id="298" r:id="rId16"/>
    <p:sldId id="267" r:id="rId17"/>
    <p:sldId id="268" r:id="rId18"/>
    <p:sldId id="270" r:id="rId19"/>
    <p:sldId id="272" r:id="rId20"/>
    <p:sldId id="273" r:id="rId21"/>
    <p:sldId id="274" r:id="rId2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4"/>
    </p:embeddedFont>
    <p:embeddedFont>
      <p:font typeface="Helvetica Neue Light" panose="02000403000000020004" pitchFamily="2" charset="0"/>
      <p:regular r:id="rId25"/>
      <p:bold r:id="rId26"/>
      <p:italic r:id="rId27"/>
      <p:boldItalic r:id="rId28"/>
    </p:embeddedFont>
    <p:embeddedFont>
      <p:font typeface="Open Sans" panose="020B0606030504020204" pitchFamily="34" charset="0"/>
      <p:regular r:id="rId29"/>
      <p:bold r:id="rId30"/>
      <p:italic r:id="rId31"/>
      <p:boldItalic r:id="rId32"/>
    </p:embeddedFont>
    <p:embeddedFont>
      <p:font typeface="Open Sans Light" panose="020B0306030504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56" d="100"/>
          <a:sy n="156" d="100"/>
        </p:scale>
        <p:origin x="50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20:05:14.21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16519 7079 12685,'-39'-5'-384,"6"-1"-470,4-5 1837,5-4-738,3 3 1,28-3 0,16 8 0,10 4-1,8 1 1,7 2 0,6 0 0,5 0-124,-27 0 1,0 0 0,3 2 0,0 0 0,1 0 0,1 0 0,2-1 0,1 0-143,3 0 0,0-1 0,0 0 0,-1 0 0,2 0 1,-1 0-1,-2 0 0,-2 0 19,0 0 1,-1 0 0,0 0 0,0-1 0,-2 0-1,0 0 1,-1-2 0,-2 1 88,24-4 0,-8 2 0,-8-2-29,-1 1 1,-9-2-31,1 4 483,-16-1-21,3 4 1,-24-2-360,-2-6 0,-5 4-61,-10-11 1,-12 2-1,-14-5-182,-4 4 1,-1 3-1,8 4 1,-3 3-136,-1 3 0,-3-3 0,-4 1 0,-3 0 145,-1 2 1,-1 1 0,29 0-1,-1 0 1,0 0 0,0 0 58,-1 0 0,0 0 1,2 0-1,0 0 1,-1 0-1,0 0 1,-24 0-7,6 0 1,3 0 0,4 1 184,1 3 0,13 0-24,5 6 1,15-2-279,7 9 1,15-5 0,14 9 164,9-4 1,13-4 0,1-6-1,11-2 16,-24-3 1,0 1 0,1-3-1,1 1 1,4 0 0,0 0-1,1-1 1,1-1 18,0-1 0,0 0 0,6-2 0,0-1 0,-1 1 0,0-2 1,1 0-1,-2-1 8,0 0 0,-2 1 1,-6 0-1,-2 0 1,-4 1-1,-1 0 1,23-3 191,-8 1-136,-13 4 0,-13-10 75,-22 2 0,-9-2 1,-21 2-1,-4 1-47,-8-1 1,-11 0-1,22 5 1,-2 1-1,-1 0 1,-2-1-208,-3 0 0,-2 2 0,-1-1 0,0 2 0,-3 0 1,0 0-1,-2 0 0,0 0 14,0 0 1,-2 0-1,-1 3 1,-1-1-1,1 1 1,0 0-1,0 3 1,-1 0 0,0 1 1,0 2 0,6 0 0,1 0-1,1 0 1,0 1 0,4 1 0,1 0-6,4 0 1,0 0-1,-25 7 1,14 3-33,4 1 0,20 4 14,13 5 1,13-5 0,14 4 0,11-7 93,11-1 1,14-2 0,-22-8-1,2-1 1,4 0 0,1-1 3,4 1 0,0-2 0,0 0 0,0-2 0,3 1 0,0-2 0,1 1 0,0-2 36,2 1 1,0 0-1,-4-1 1,1-1-1,-1-1 1,0 0-1,-3 0 1,-2-1-29,-3-1 0,0 0 0,-2 1 0,0 0 0,-3-2 0,-2-2 0,1 2 0,-2-2 128,22-5 0,-10 0 1,-3-2-63,2-2 1,-16-1 214,0-6 0,-17 4 28,-11-8 1,-8 8 0,-15-5-325,-8 2 1,-8 4 0,2 2-1,-4 2-31,-6 1 1,-2 4 0,22 3 0,-1 1 0,1-1 0,-1 1-96,-29-3 1,28 2 0,0 2-1,2 0 1,-1 1 0,-2-1-1,0 1 51,-3-1 1,0 1 0,3 0 0,-1 1 0,-1 0 0,-1 0 0,4 0 0,1 0 86,-26 0 1,1 5-1,4 1 1,2 1-30,7 0 1,1 2 0,6 4 0,1 2-145,2 2 0,2 3-63,2 9 1,10 1 90,12 10 1,15-3-1,15-1 1,4-8 33,7-4 1,4 0 0,10 0-1,6-6 141,-24-9 1,0 0-1,4 0 1,1 0-1,1-2 1,2 0-1,2 0 1,0-1 25,3 0 0,0 0 0,3-3 0,1 0 0,-2-1 0,1-1 0,0 0 1,0 0-30,2-1 1,-1 0 0,0-2 0,0 0 0,-2 0 0,0 0-1,-4-1 1,-1 0 9,-2-2 1,-2 1 0,-3 0 0,-1-1 0,25-3 0,-4 1-92,-6-2 1,-1 0 0,-10-3 219,-2-3 0,2-5 137,-4-5 0,-11-5-143,-14 1 1,-7-2-112,-7-1 0,-14 2 0,-11 3 0,-2 6-204,-4 0 1,0 5-1,-6-1 1,-2 0 2,-1 0 0,1 4 0,2-2 1,1 0 72,0 1 0,-7-1 0,-2 5 0,0-1 35,0 0 1,-2 4 0,-4 0-1,-2-1 57,0 2 0,29 3 1,-1 2-1,-29 1 1,28 0-1,1 0-37,-2-1 1,0 2 0,-1 0 0,2 0 0,-3 1 0,2 2-1,1 1 1,1 2-10,0 1 1,1 0-1,-1-1 1,1 2 0,0 1-1,0 1 1,-27 8 47,7 0 1,5 4 0,15-1 27,2 9 0,9-4-155,9 13 0,15-5 0,10 1 0,8-8 113,6-4 1,7-2-1,13-2 1,7 0 54,-24-11 1,2 0 0,3-3 0,1 0-1,3 2 1,0-1 0,1-1 0,-2 0-22,2 0 0,-1-1 0,2 0 0,0 0 0,0-2 0,0 0 0,1 0 0,0-2-16,0 0 0,0 0 0,-1-1 0,-1 0 0,-5 0 0,0 0 0,-2-1 0,1 0-49,-2 0 0,0-2 0,0 3 0,0-2 0,0-2 1,-2 0-1,27-7-125,-6-2 0,-7-7 0,0 2 144,0-2 1,-3-5 0,0-2 211,-9 0 1,-12 6-14,-7-5 1,-2 5-119,-2-8 1,0 4 59,-2-4 1,-4 4-294,-4-4 329,0 10 0,-4-10-268,-6 8-144,2 1 0,-22 5 91,4 4 0,0 1 0,-3 3 107,-1 4 0,3 1 0,-3 2 0,-3 0 21,-2 0 0,-11 2 0,-5 1 1,-7 4-36,26-2 0,0 0 0,-2 1 0,0 0 0,0 0 1,0 1-1,3 0 0,0 2-445,-24 8 0,7 2 288,9 6 0,25 7 1,12 7-1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20:05:14.21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12565 6871 12268,'-33'-5'467,"8"-1"24,0-5 1,3 4 491,-6 0 0,8-1-492,0-2 1,22 0-247,8 3 1,22 2 0,16 5 0,3 0-148,2 0 1,0-1 0,5-2 0,-27 2-1,-1-1-135,2 0 1,-1 1-1,4 1 1,0-1-1,0 1 1,1-1-1,0 0 1,0-2 57,0 0 0,0-1 0,-1-1 0,1 1 1,0-1-1,1-1 0,-2 0 0,-1 1 24,-1 0 0,0-1 0,-2 1 1,-1-1-1,22-4 0,-2 0-69,2 3 1,3-2 0,-1 6 0,-6 0 99,-6 3 0,-5 0 0,-5 0-22,1 0 0,-1 0 94,0 4 343,-9-2 1,4 2-93,-6-4 1,-2-1-359,7-2 0,-4 0-130,10-4 1,-5 3 2,6-3 0,-3 4 170,2-5 0,0 2-255,0-1 0,-6 2-34,-1 5-78,-10 0 297,15 0 791,-16 0 132,1 0-249,-10 5-755,-29-4 1,7 4 40,-18-5 1,2 5 0,-2 1 76,-1 0 0,4 2 0,2-3 1,-2 0 56,-4-1 0,-9 4 0,-2-4 0,-3 2-89,0 3 1,-3-3 0,3 0 0,-3 0-76,-1 0 0,1-4 1,1 3-1,2-1-98,-2-1 0,0 1 0,-1-4 0,2 1-8,0 3 1,1-3 0,-5 4 0,0-2 90,1 1 0,-2 1 0,10-2 1,0 3 69,2 0 0,-2 4 1,0-3-1,2 3-122,-1 0 0,-7 1 0,-2 0 0,-6 1 84,28-4 0,1-2 0,-26 3 0,5 1 0,2 0 33,0 0 0,4-1 1,1 0 312,4-2 1,1 0 132,4 4-732,14-5 0,12 3 174,25-1 0,5-2 0,22 0 0,5-2 195,5-1 1,-19-2 0,0-1 0,2 0 0,0 0 0,3 0 0,2 0 2,3 0 1,0 0-1,4-2 1,0 0-1,2 0 1,0 0-1,-1-1 1,0 1 8,0 0 0,0-1 1,2-1-1,1 1 1,0 0-1,1 1 1,0 0-1,0-2-45,0 0 0,0 0 1,-5 1-1,0 0 1,-1-1-1,-1 0 1,-3 1-1,-1-1-89,-3 1 1,0 0-1,0-2 1,-2 1 0,-5 1-1,0 0 1,25-5-74,-9 1 1,-7 4-1,-7-5-334,3 0 654,-7 3 781,-3 1 0,-15 4-777,-6 0 1,-23 0-453,-7 0 0,-8 0 0,1 0 0,0 0 111,-1 0 0,-4 0 0,-2 0 0,-6 1 20,-5 2 1,-7 0 0,21 0 0,0 1-1,-5 0 1,0 0-9,-4 1 0,-2 0 0,-2 2 0,-3 0 0,-5 1 0,-1 0 0,-2 0 0,1-1 0,1 1 0,1 0 0,1 2 0,1-1 0,3 0 0,0 0 0,2 1 0,0-1 15,0 0 0,1 0 0,7 1 0,3 0 0,3-3 0,3 0 1,-23 6 458,12-1 0,8 3 632,0-1-811,7 0 1,20-8-1,17-2 1,18-3-221,15-1 1,13 0-1,-22 0 1,2-1 0,3-1-1,1 0 67,4-1 0,2-1 0,3 0 0,1-1 1,4-1-1,0 0 0,3-1 0,1 0-2,3 0 0,1 0 0,-2-2 1,0 0-1,-16 4 0,1-1 1,-1 1-1,-1 0 0,0 0 1,1 0-23,-2 0 0,1 0 1,0-1-1,0 0 1,0 0-1,-1-1 1,18-1-1,-2-1 1,-3 1-1,-2-1-79,-5 2 0,-2 0 0,-4 0 1,-1 1-1,-2-1 0,-2 1 0,0-2 1,-2 1-245,1 1 0,-2-1 0,19-5 555,-8 1 100,-17 1 1,-23 4 0,-22 1-128,-13 0 1,-13 4 0,2-2-1,-9 5-60,-8 1 0,29 1 1,-1 1-1,-5-2 1,1 0-1,-2 0 1,1 1-34,1-1 1,-1 1-1,-1-1 1,-1 1-1,-3 1 1,0 1-1,-1-1 1,-1 1-98,-3-1 1,1 0 0,-1 3 0,0-1 0,-3 1 0,-2-1 0,2 1 0,-1 1-68,1 0 1,0 1 0,0 2 0,0 0 0,4 1 0,0 0 0,3-1 0,0 0-108,4-1 0,2 0 0,3 0 0,2 0 0,-24 9 0,5 0-184,8-2-209,10-6 311,11 0 0,34-8 0,18-4 0,17-1 182,-17 0 0,2-1 1,4-3-1,1-2 0,10-1 1,1-2-1,4 1 0,0-2 108,4 1 1,1-2-1,-16 6 1,1 0-1,0 0 1,1-1-1,0 1 1,1-1-1,1 0 1,1 1-1,0-1-38,0 0 1,0 1 0,0 0 0,-1 0 0,1 2 0,-1-2 0,-1 0 0,-1 1 0,1-1-1,-2 1 1,-1 0 0,0 0 24,19-2 0,-3 1 0,-7 0 1,-1 0-1,-4 0 0,-2 2 0,-6 0 1,-3 0 180,23-4 0,-13 1 569,-8-4-536,-8 1 1,-22-4 0,-16 2 0,-16 4-50,-13 2 1,-6 1-1,-15 3 1,27 0 0,-2 0-75,-2 1 1,0 0 0,-7 0 0,0 1 0,0 0 0,0 1 0,-4 0 0,1 0-84,-3 1 0,0 0 1,1 3-1,0 0 1,-4-1-1,-2 2 1,1 2-1,0 1-162,-1 1 0,0 0 0,-1 1 0,1 1 0,-3 0 0,2 0 0,0 1 0,2 1 0,5-1 0,0 1 0,6 0 0,1 0 0,4 0 0,2 1 0,3-3 0,1 0-861,-23 12 738,15-3 0,33 0 0,23-5 0,15-5 115,12-6 1,16-4-1,-24-1 1,3-1-1,5-1 1,2 0 239,6-1 0,0-1 0,3-2 0,2-1 1,-16 2-1,1-1 0,0 1 0,19-2 1,0-2-51,-1 2 1,1-1 0,-19 2-1,1-1 1,1 1 0,-1 0-1,1 1 1,0-1 0,0 0-1,-1 0 1,1 0-99,18-3 1,-2 0-1,-5 3 1,-1-1-1,-5 0 1,0 0-1,-5 1 1,0 0 162,-4 0 0,-2 1 1,20-2 61,-14-1 10,-17 1 0,-28 1 1,-21 1-1,-12 2-174,-9-1 1,-10 1-1,22 3 1,-2 1 0,-3 1-1,-2-1-71,-3 3 1,0 0 0,-5-1-1,0 1 1,-3 1 0,-2-1 0,-1 2-1,-1 0 30,0 0 0,0 0 0,-3 1 1,0 0-1,18-3 0,-3 1 1,1 0-1,-1 1 0,-1 0 1,0 0-7,-2 1 0,-1-1 1,2 1-1,-17 4 1,2 0-1,0-1 1,2 2-1,8-2 1,2 1 74,3 0 1,2-1-1,6-1 1,2 0-1,-25 9 113,10-3-569,12 0 0,26-6 201,22-2 1,13 1 0,27-4 0,5-2 195,-24 0 0,0-2 0,5-2 1,2-1-1,4 0 0,2-1 0,5-1 1,1 0 79,6 0 1,0 0 0,0-1 0,1 0 0,-17 1 0,-1 1 0,1-1 0,1 1 0,-1-2 0,1 2-26,0-1 1,1 1 0,-1-1-1,0 1 1,0-1 0,0-1 0,-1 1-1,-1 1 1,1-2 0,18 0-1,-2 0 0,-2 3 0,-3-2 0,-6 1 0,-2-2 0,-4 3 0,-2 0 1,-5 0-1,0 0 130,22 0 0,-14-2 404,-9 1 332,-7-4-596,-8 7 0,-18-4-535,-17 5 1,-10 2 0,-12 0 76,-6 2 1,8 0 0,-9-2 0,2 4 87,0 0 0,4-4 0,-2 2 1,2 0 202,3 0 1,0 3 0,2-2-450,-4 1-684,8 1 656,5 4 0,36-1 0,16 0 324,12-2 0,7-4 1,4-4-1,6 0 144,6 0 0,-28 0 1,-2-1-1,2 0 1,-1-1-1,-1 0 1,1 0 55,1-1 1,-2 0-1,30 1 1,-1-2 0,-5 2 294,-8-2 1,-6 0-1,-4-6 1,-8-8-165,-3-12 1,-13-10 0,-13-3-380,-9 2 0,-5 4 0,-8 13 1,-3-3-195,-7 0 0,-4-1 0,-6 0 0,0 2 137,0 4 0,1-1 0,4-1-312,5-1 166,0-1 0,24 11 340,9 4-85,24 19 0,15 10 0,9 15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20:05:14.22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14391 9522 13862,'26'-16'-246,"2"5"0,5 2 0,4 4 0,7 0 132,4 0 0,6-2 0,4 2 0,2 0 114,0 1 0,-1-5 0,-7 2 0,-2-1 40,-2 0 0,-9-1 1,-3 2 16,-3-3 1,3 0-23,0-2 249,-14 6-143,-2-3 1,-26 8 0,-6-3-182,-10 3 1,-10-2 0,-4-1-1,-3 2-36,-3 0 1,-3 2 0,0 0 0,-3 0-43,-1 0 1,3 0 0,-2 0 0,2 2 14,-1 1 0,-2 0 0,2 3 0,-1 3 68,4 0 1,3 1 0,2-2 0,3 1 34,2 3 0,5-1 77,0 3-243,10 3 40,-1 0 1,23 1 141,8 0 1,8-9 60,7 2 0,4-3 1,8 2-1,0-3 115,3-3 1,-2 1 0,0-2 0,2 0-90,1-2 1,1-1-1,-1-1 1,-3-2-67,-3 0 1,-2-6 0,1 1-84,4-5 1,-11-1 7,4-4 380,-19 5-31,7-7-365,-20 8-164,0-4 0,-15 5 64,-10 1 0,-3 2-13,-4 1 0,-5 1 0,-6-1 0,4 3 159,5 4 1,5 0-1,-1 0 1,-3 0 61,-1 0 1,-4 0-89,-2 4 0,-2 3 11,-5 8 1,6 3 12,13 7 1,10-5 61,6 5 1,9 1-85,0 6 0,3 0 137,8 1 1,6-2-76,15-2 1,8-9 0,10-9 0,-2-8 19,0-5 0,3-4 0,2-5 0,3-1-130,1-2 0,-1-2 0,-4-3 0,-5 1-150,-3-1 1,-7 3 0,4 1-606,-1-1 835,-8 4 0,11-3 0,-6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20:05:14.22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12585 6757 13140,'-27'-22'179,"0"6"-256,10 0-133,7 10 0,28 6 146,14 8 0,5 0 0,-1-1 0,-3-2 33,0-1 1,3-1-1,1 3 1,1 0-2,3 0 0,2-3 1,4 3-1,3-1-17,3-2 0,1 1 0,1 0 1,4-2 21,-26-1 1,-1 0 0,28-1 0,-29 0 0,0 0 0,28 0 39,-2 0 1,-26 0 0,1 0 0,28 0-1,-28 0 1,-1 0 48,30 0 0,-3-4 1,-8 0-1,-2 2 53,0 1 0,-4-3 0,3 1 0,-2 0 8,-2 2 1,-4 1-1,0 0 1,-2 0-89,-2 0 1,-5 0 0,0 1-15,3 3 1,-8-2-636,4 5-14,-8-4 136,1 6 585,-11-3 0,-20 2 57,-13-1 0,-13-4 0,-7 3-57,-3-1 1,1 0-1,5-3 1,-2 2-43,-1-2 0,-2 3 1,-3 0-1,-3 0-59,-3 0 0,-2 2 1,-3-2-1,27-3 1,-2 0-7,-2 1 0,0-1 0,0 2 0,0 1 0,-3-2 0,-2 0 0,1 0 0,0 1 8,1-1 0,0 1 0,-3-1 0,0 0 1,0 1-1,1 0 0,-1-1 0,0 0 18,1 0 1,1-1-1,2 2 1,-1 0-1,4 0 1,-1-2 0,2 2-1,0 0 22,0-1 1,-1 1-1,-26-1 1,29 0 0,1 0-1,-25 3 41,4 0 1,3 0-1,3 3 1,2-2 68,5 1 0,5 2-252,0 1-780,9 4 661,2 7 0,23 4 159,17 3 0,12-8 0,9-6 199,-1-3 0,4-5 1,-2-1-1,5-1-41,2-2 0,8-3 1,0 0-1,5 0-69,-28 1 0,2-2 1,-2 0-1,1-1 1,1 0-1,1-1 1,1 0-1,-1 0-13,2-1 1,2 0 0,-1-2 0,2-2-1,1 2 1,2-2 0,-2 1 0,0 0 0,-3-1 1,1 0 0,-1 2 0,-1 0 0,-2-1 0,-1 0 0,-1 1 0,2 0 49,0 1 1,0-1 0,21-5 0,-4 2 0,-8 0 66,-8 2 1,-6 4 195,-2-5-231,1 6-136,-6-8 1,-15 9-20,-18-2 1,-14 1 0,-12 2-1,0 0-92,-2 0 0,-1 2 0,-8 0 0,-5 2 135,-4-2 0,26 0 0,-1 1 0,-2-1 0,-1 1 0,-1-1 1,0 0 6,0 0 1,0 1 0,-1 1 0,-1 1 0,-3-2 0,0 0 0,-4 0 0,0 1 29,-4-1 0,0 1 0,2 0 0,0-1 1,1 2-1,0 1 0,2 0 0,0 0 7,1 1 0,1 0 1,-1-1-1,0 0 1,1 2-1,0-2 0,4 1 1,1-2 12,4 1 0,1 0 1,-23 3-1,12 0 1,3-3 346,3 3-542,12-4-41,4 5 0,29-4 1,12 4 253,10 1 1,9-4 0,2-1 0,2-1 16,2-2 0,12-3 1,2 0-1,-27 0 0,1 0-31,1 0 0,1 0 1,0 0-1,0 0 1,2-2-1,-1 1 1,3-1-1,0-1 16,2 0 1,2 0 0,-2 0-1,1-1 1,5-1 0,0-1-1,-2 1 1,0 0-73,-1-1 1,-1 0 0,2 1 0,0 0 0,0 0 0,-1-1 0,1 0 0,-2 1-29,0 0 1,-2 0 0,-4-1 0,-1 0 0,-1 1 0,0 0 0,-2 0 0,0 0 13,0 2 1,1-1 0,-4-1 0,0 1-1,1 1 1,-1 0 0,28-5 5,-6 1 1,-7 0-1,-8-3 30,-1 3-65,-6 2 43,-5 1 0,-20 2 1,-14-1-69,-14 2 1,-8 1-1,-8 0 1,-6 1 28,-9 2 0,-6 0 0,27-1 0,-2 2 1,1-1-1,-1 0 58,1 0 1,-2 0 0,0-1 0,0 2 0,-1 0 0,0 0 0,-2 0 0,0-1 3,-2 2 1,0-2 0,-2 3 0,0 0-1,-3 0 1,0 0 0,-3 3 0,0-2 15,-3 2 1,-1-1 0,2-1 0,0 1 0,-2 0 0,1 0-1,3 0 1,1 1 51,4 0 1,0-1-1,3-1 1,2 0-1,3 1 1,1 1-1,1-1 1,1-1 66,-25 7 0,9-2 0,8 0-105,4 2-396,12-2 196,8 8 1,27-4 0,14 2 247,11-4 0,8-6 0,3-4 0,7-4-63,6 0 0,-28 0 0,1 0 0,1 0 0,0 0 1,2 0-1,0 0 10,1 1 1,1-2 0,1-1 0,2 0 0,0-1 0,0 0 0,3-1 0,0 0-15,3 1 1,0 0-1,-3-2 1,0 1 0,3-2-1,0-1 1,-3-1 0,1 2-42,-2-1 0,0 0 0,-3 0 0,-1 1 0,-1 0 0,-1-1 0,0-1 0,-2 2 5,-2-1 0,0 0 1,-1 0-1,-1-2 1,-1 3-1,1-2 0,28-6-14,-1-2 0,-12 4 0,-3-2 0,-7 3-155,-3 4 0,-1-3-144,0 3 349,-9-2 0,-10-3-87,-17-3 0,-10 6 1,-16-3 56,-6 2 0,-7-1 0,4 8 1,-5 0 72,-2 2 0,-4 1 0,-4 0 1,-1 0 48,-2 0 1,0 0 0,-3 0 0,2 1-72,2 3 1,-4-1 0,2 7 0,27-4 0,0 0-5,-2 0 1,1 0 0,-27 10 0,0-1-1,8 0-47,3 1 0,0 4 0,3-4 0,3 1-35,3-2 0,9-3 0,3 2 18,1 0 50,13 0 0,6-2 0,21-3 127,10-2 0,8-1 0,7-4 0,6 4 74,2 0 0,5-4 0,4 2 1,4-4-181,-29 0 1,2 0 0,-2 0 0,1 0 0,4 0-1,-1 0 1,0 0 0,0 0-35,1-2 0,0 0 0,-3 0 0,0-1 1,0-1-1,-1-1 0,0 2 0,0 0-45,1-2 0,0 1 1,27-5-1,0-3 0,-8-2-41,-5 0 1,-6 0 0,-3 2 7,0-3 0,-6-2 38,-4-5-52,-4 1 2,-6 0 1,-24-3-1,-15 2 51,-8 5 1,-1 6-1,-1 3 72,-2 0 1,1-4 0,4 4 0,-2 0-6,-2 1 1,0-3 0,0 4 0,-1-1 60,1 0 1,0 0 0,-1-3 0,1 2 82,-1 0 0,0 2 0,-2-2 0,-1 2-139,2 1 1,-2-2 0,2 3 0,-4 2-145,0 1 0,0 1 0,-3 0 0,3 0-225,1 0 0,-1 5 0,4 3-656,-2 5 738,9 4 0,17 14 0,11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20:05:14.23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16905 9446 13310,'24'-13'-492,"4"2"0,1 3 284,7-3 0,1 1 179,-1 3-95,0-3 611,-4 4-373,-14 0 0,-7-2 18,-22 4 0,-1 0-98,-16 0 0,7 3-439,-11-2 0,3 1 329,-11 2 0,13 2 8,-2 1 73,13-2-22,-10 13 31,14-6 54,2 2 58,4 0 1,22-9-46,10 3 1,-4-3 247,7-1 187,-12-4-458,13 2-456,-17-8 267,8 10 184,-15-6-87,-2 6-62,-23 0 0,4 2 13,-18 2 1,10 2 17,-2 9 1,8-6-8,-5 6 0,4-3-169,0 9 210,3-11 214,9 14 1,12-18-64,12 5 1,15-5-23,11-6 0,2-5 115,2-2 0,-9 0 124,0-4-302,-13 7-503,-6-10-178,-14 13 541,-25-4 0,1 10 63,-22 2 1,5 6 0,-7 3 95,3 0 1,8-1-51,-1 3 1,6-4-207,1 4 102,12-10 225,3 7 0,28-14 57,8 3 0,10-3-123,4-1 0,4-1-3,0-3 0,0 2-119,-8-6 82,0 1 545,-4 1-536,-14-3 1,-10 8-221,-23-3 0,0 4 57,-14 4 0,2 0 1,-10 5 46,0-2 1,7 0 21,-2 4 0,2 0-16,-2-1-150,14 1 402,-2 0 0,34-5-90,4-2 1,18-4-42,12-4 1,3-2 8,3-5 0,-1 4-70,-3 0 536,-12 0 76,-7 1-184,-19 1-734,-45 5 0,10 1 0,-30 1-164,13 2 0,2 4 346,-1 0 1,0 0-1,-3 0-13,4 0 540,14-1-354,4-1 1,28 2-1,12-4 94,16-2 0,-2-2 0,6-2 0,-4-2-14,0 2 1,0-4 57,7-1 1,-3-3 96,7-1-359,-12 5 69,-9-3 27,-15 3-2,-6-5-179,-5 5-158,0-4 115,-5 4 1,-7-8 179,-9 0 1,-6-1 28,-5 4 1,-4 2-332,0 2 36,10-3 368,-4 9 19,21 1 1,6 6 274,21 5 0,3-5-70,8-3 0,0-2-21,3-1 1,-8-6-231,-2-4 1,-9-4-6,-2-7 1,-7 4-220,-7-8 0,-1 12-116,-7-5 209,3 2-140,-8 0-287,6 0 63,4 10-249,-4 1 714,-1 20 0,-6 3 0,-4 14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20:05:14.23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11674 9335 12144,'-28'-22'628,"3"1"355,3 0-492,10 3 1,7 4-345,19 7 1,5 2-1,18 5 1,1 0-174,1 0 0,8 2 0,5 0 0,5 2 1,-25-4 0,1 2 0,3 0 0,1 0 0,2 1 0,1-2 0,0 1 0,-1-2 7,1 1 1,1 0 0,-3-1-1,1 0 1,3 0 0,0 0-1,0 0 1,0-2 39,-1 1 1,0-1 0,-3 1 0,0-1 0,19-4 0,-7 0 41,-4 0-226,-8 0 376,-5-6 1,-32 6 0,-18 4 30,-13 4 1,-12 1 0,-1 3 0,-6 0-170,-4 0 1,-7 0 0,28-2 0,-1 1-1,-1-2 1,-2 0-50,1 2 1,0-1-1,0 1 1,-1-1 0,2 2-1,0-2 1,-3 1 0,1-2-115,-3 1 1,0 0 0,-4 0-1,-1-1 1,-2 2 0,0 1 0,3-1-1,0 0 22,2 1 1,-1 0 0,3-3 0,-1 0-1,2 1 1,2 0 0,0 0 0,2-1 164,3 0 0,1 0 138,-19 6 0,24-3-163,21 6 0,10-6 1,32 0-1,4 0-54,10-4 0,-21 0 0,2 0 0,3 1 0,1-2 0,2 1 0,1-2 80,2 2 0,2-2 0,2-2 0,1 0 0,3 0 0,-1 0 0,-1-1 0,1 0-53,1-2 1,0 1-1,-2 1 1,1 0-1,1 0 1,0-1 0,-1 0-1,-2 0 7,-1 1 1,-2 0 0,-4 0 0,-2-2 0,22 1 260,-12 2-468,-4 1 1,-32 1 212,-12 0 0,-28 1 0,-22 1 0,-4 4-59,22-3 0,0 0 1,-6 0-1,-2 0 0,-4 3 1,-2 0-1,-1-1 1,-1 0 10,0 0 1,-1 1 0,-2 1 0,-1 1 0,-2 1 0,-1 0 0,-2 2 0,-1-1-49,-1 1 0,0-1 0,4 1 0,1 0 0,7 0 0,2 0 0,5-1 0,2 1 146,5 0 1,2 0-163,-18 10 1,42 2 0,24-4 0,22-7 34,18-4 1,-22-6 0,2-1-1,2 0 1,2-2 0,3 1-1,0-1 66,4 0 1,2-2-1,4 0 1,1-1 0,2-2-1,1-1 1,-1 0-1,0-2-28,0 1 0,0 0 1,1-1-1,0 0 1,2-2-1,0 0 0,-3 1 1,-1 0-64,-4 0 0,-1 2 1,-6 0-1,-3 0 1,-9 3-1,-3 0-187,21-1 0,-15-3 113,-25 6 0,-11-1 1,-30 5-1,-6 2 206,-10 0 1,-10 4-1,21-5 1,-2 1 0,-2 0-1,-2 0-75,-2 1 0,-1 1 1,-4-1-1,0 1 0,-3 1 1,2 0-1,0 0 0,1 1 41,0 0 1,1 0-1,1 1 1,0 0 0,-2-1-1,1 0 1,2 2-1,0-1 61,2 0 0,2 1 1,4 0-1,4 1 0,-17 6-203,13 1-104,8 1 0,35 2 0,14-2 1,12-5 185,8-5 0,10 1 1,8-6-1,-25-1 0,2-1 75,2 0 1,2-1 0,3 0-1,0 0 1,2 0 0,0-1-1,-1 0 1,-1-2-39,1 0 0,-1-1 1,0-1-1,1 0 0,1 0 1,-2 0-1,0-1 0,0 1 18,-4-1 0,-1 1 0,-5 1 0,-2 1 0,13-3-161,-5 1 367,-14 2 1,-20 1-14,-18-1 1,-17-3 0,-11-5 0,-3-1-183,-3-2 0,-10 2 1,26 4-1,-1 1 1,-2 2-1,-1-1-66,-1 3 1,0-1-1,-1 0 1,-1 0-1,0 1 1,-2 2-1,-1 0 1,0 0 52,-1 0 1,1 1 0,0 0 0,1 1 0,4 0 0,2 1 0,2 1 0,2 2-1035,-25 4 492,4 2 0,37 2 295,12-2 0,29 1 1,26-8-1,-20-3 0,0 0 139,6 0 1,1-1 0,3 0 0,1-1 0,6 0 0,0-2 0,2 0 0,-1-1-25,2 0 0,0-1 0,1-3 0,1 1 1,0-1-1,1 1 0,-1-1 0,0 0 82,-1 0 0,-2 0 0,2 3 0,-1 1 0,-6 1 0,0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20:05:14.23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18560 9323 12261,'-32'0'0,"0"0"0,-1 2 0,0 0 491,1 2 1,-2 0 491,-2 0-738,12-2 1,27 2 0,28-4 0,17 0-124,-17 0 1,0 0 0,4 0 0,0 0 0,6 0 0,0 0 0,2 0 0,1 0-1,2 0 1,0 0 0,4-1 0,-1-2 0,-2 1 0,-1 0 0,2 0 0,0-1-82,1 1 0,0-1 0,0-1 1,1 1-1,-2 1 0,0 1 1,-4-1-1,-2 0-41,-4 0 0,-2-1 0,-4 3 0,-2-1 0,18-3-13,-9 3-3,-14 1 1,-20-1 0,-20-1 120,-15-2 1,-8-4 0,-11 4 0,-8-2-85,24 1 1,-2 2 0,-2 0-1,0 0 1,-2 0 0,-1 0 0,-1 0-1,0 0 94,-2 3 0,0-2 0,-4 0 0,0 0 1,-3-1-1,1 2 0,-1-1 0,-1 2-85,0-2 0,1 2 0,0 2 0,0 2 0,3 1 0,0 0 1,4 1-1,0 1-37,4 0 1,2-1 0,4-1 0,3-2 73,-13 5 0,23-2-196,26 1 1,16-1-1,38-3 1,-27-2-1,0 1 98,3-1 0,2 1 0,4-2 0,3 0 0,0 0 0,1 0 0,3 0 0,0 0 26,3 0 0,1 0 0,1 0 0,0 0 1,1 0-1,-2 0 0,-1-2 0,-2 0 54,-1-2 1,-2 0-1,-3 1 1,-2 0-1,-5 0 1,-1 0 72,-4-2 1,-2 1-90,14-1 1,-42 1 0,-28 4-2,-17 0 1,-11 0-1,-4 0 1,26 0 0,0 0 40,-2 0 0,1 0 0,-3 0 0,-1 0 0,1 0 0,0 0 0,-2 0 1,0 0 48,-1 2 1,-1 0 0,-1 1 0,-1 0 0,-1 2 0,-1 1 0,0 0 0,0 0-63,2 1 1,-1 1 0,5-1 0,2 2 0,0 2 0,3 1 0,2 0 0,2 0-395,-22 13 6,15-5 0,23 4 0,23-6 163,20-3 0,14-3 0,8-3 0,8-3 170,-26-4 1,1 0-1,1 0 1,1 0 0,1-2-1,0 0 1,0 0-1,0 0 24,1 0 0,1 0 0,1-1 0,1 0 0,1 0 0,1-1 0,-3-1 0,0-1 121,-3-1 0,-2 0 1,-4 0-1,-2 0 1,20-7 773,-9 2-735,-6-6 0,-33 9 0,-16 0-145,-19 5 0,-11 2 0,-7 0 0,-7 0-9,25 0 0,0 0 0,-2 0 0,-1 0 1,-2 2-1,1-1 0,-2 1 0,1 1 46,-2-1 0,1 2 0,-3 0 0,1 2 0,-2 2 0,-2 0 0,2 0 1,0 1-160,2 0 0,0 1 1,7 0-1,0 0 0,4 1 1,2 0-1,-22 11-869,11-1 769,18-4 1,25-1 0,22-7 0,12 0 69,10-2 1,12-5 0,-24 0 0,3 0 0,2-2 0,1 1 171,1-1 1,2 0-1,1-2 1,1-1 0,1 0-1,1-1 1,-1-1 0,1-1 6,0-1 0,-1 0 0,-1 1 0,-1-1 0,0-1 0,-2-1 0,-1 1 0,-2 0 35,-2 2 0,-3-1 0,-4 1 1,-2 0-1,23-5 0,-9 2 134,-7 1-348,-13-1 1,-16 8 334,-18-3 0,-10 3 0,-14 1 0,-2 0-142,-4 0 0,-3 0 0,-3 1 0,-5 1-6,-2 2 0,-3 4 1,-2-2-1,27-2 1,0 0-94,-27 3 0,27-4 0,0 0 0,1 1 0,-1 0 0,-1 0 0,1-1-232,-2 1 0,1 1 0,-23 4 0,6 2-613,7 0 531,4 0 0,29-5 0,15-3 217,18-1 1,13 1 0,1 1 0,4-2 234,6-1 1,5-1 0,3 0 0,3 0-69,1 0 1,-3 0-1,3-1 1,0-1 188,0-2 1,-3-3 0,-1 2 0,-4-1 81,-6-2 1,-1 2 0,-2-1 493,0-2-971,-14 4 0,-13-8 24,-28 2 1,-6 2 0,-22 2 0,-2-1-68,-4 2 1,-4 0 0,-9 4 0,27 1 0,0-2 133,-3 2 1,-1 0-1,-2 0 1,1 1-1,-3 0 1,0 0-1,-1 0 1,0 1-29,-2 1 0,0 0 1,0 0-1,0 2 1,1 0-1,0 2 1,2 0-1,1-1 1,2 0 0,2 1 1,4 1-1,2 0 1,-21 8 253,9-2-367,11 4 1,23 3 0,15 4 0,12-2 129,10-3 0,6-5 1,4 3-1,7-1 131,7-3 1,1-2 0,-24-7 0,0-1-1,2-1 1,0-1 23,3 1 1,-1-2-1,3 0 1,0-2 0,3 1-1,-1-1 1,2-2 0,-1 1 35,-1-2 1,0 0 0,-1-2 0,0 0 0,-2-1 0,-1 0 0,-1 0 0,0 1 156,-2-1 0,-2 0 1,17-10-30,-4 4 1,-20-10 120,-14-2 1,-11 4-245,-17-4 0,-5 1 101,-9-7 1,-3 5 0,2 3-165,1 4-1048,17 4 0,-9 6 656,21 4 0,-6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20:05:14.2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6789 8763 7910,'-6'-6'837,"6"-4"840,-4 2 1,2 2 841,2 0-2081,0 3 1,0 0-1,0 6 1,2 6-73,2 3 1,2 6-1,8 4 1,2 4-160,0 7 1,2 4 0,5 7 0,2 4-121,4 2 0,-15-22 1,-1 1-1,2 1 1,-2-1-1,1 0 0,-2-1 27,12 26 1,-1-8 0,-2-4-1,-3-8-318,-4-8 0,-6-8-1961,0-4 522,-6-6 1,2-8-1,-8-9 1643,-3-4 0,-3-4 0,-1-4 0</inkml:trace>
  <inkml:trace contextRef="#ctx0" brushRef="#br0" timeOffset="1">7134 8827 7993,'0'-7'1146,"0"0"0,0 3-707,0-3 0,1 1 146,3-1 0,-3-3 207,2 3 0,0 2 94,0 1 1,-1 2 443,1-2-1195,-2 4 0,-2-6 1,-1 8-1,-3 2 94,-1 2 1,-1 6 0,-4 2 0,-1 5 189,-2 5 0,-3 5 0,-5 7 0,-1 4-109,-2 2 0,-2 10 0,10-24 0,2 0 0,-2 2 0,2-1-97,1 0 0,0 0 0,-1-2 0,0 0 0,-11 22 1,2-5-155,2-3 1,4-13 0,6-2 0,2-10-2578,2-4 654,6-6 0,2-6 1,8-12 1863,6-9 0,8-15 0,5-9 0</inkml:trace>
  <inkml:trace contextRef="#ctx0" brushRef="#br0" timeOffset="2">7425 9075 12989,'-6'0'517,"3"-1"1,9-1-1,6-2-1021,0 2 1,4-1-1,2 1 1,2-2-525,-2 2 0,2-3 0,-2 2 1028,2 0 0,2-3 0,0 0 0</inkml:trace>
  <inkml:trace contextRef="#ctx0" brushRef="#br0" timeOffset="3">7458 9183 8741,'-8'0'8047,"1"0"-7342,4 0 1,0 0 0,6 0-499,5 0 1,5-1 0,2-1-1,1-2-547,0 2 1,3 1 0,-1-1 0,3 0-713,5-2 1052,-4 1 0,5-2 0,-6-1 0</inkml:trace>
  <inkml:trace contextRef="#ctx0" brushRef="#br0" timeOffset="4">8482 8697 7821,'-7'0'1625,"0"0"1,4 0-631,-5 0-198,6 0-452,-8 0 0,8 0-58,-5 0 1,0 0-257,-4 0 1,0 0 0,0-3-102,0 0 1,1-1 0,-1 2 136,0-1 0,-1 2 0,-1-3 0,-2 3 3,3 1 0,-2-3 0,1-1 1,-2 2 48,3 0 0,0 2 1,0 0-1,-2 0-66,0 0 0,0 0 0,2 0-79,2 0 0,-1 0 1,0 0-66,1 0 0,2 4 3,1 0-52,4-1 0,-1-2 61,4 3 1,4-2 114,-1 6 1,4-5 0,-2 4 67,1 1 0,-3-2 1,0 2-1,-2 0 25,-1 2 0,4 0 0,0 2 0,-2-2-57,-1 1 1,0 1 0,1 1 0,2 3-64,-2 0 0,0 2 1,-2 0-1,1 0-83,2 2 1,-1 2 0,2 2 0,-2 2 37,2 1 1,-4-3-1,4 1 1,-2-2 115,2-1 1,-2 2 0,1-1 0,-2-3 3,-1 0 0,0 1 0,2-1 0,0-1-31,2-1 1,-1-1 0,-3 2 0,0-1-29,0 1 1,0-2 0,0 0-1,0-1-36,0-4 0,0 4 0,0 0 0,0 0 37,0 4 1,0-4-1,0 2 1,0-2-8,0 1 0,0 1 0,1 3 1,1-3-35,2 0 1,0-3 0,-4 2 0,0-1-13,0 2 1,0-6 0,0 4-1,0-2 45,0 1 0,0 0 1,0-1-1,0 1 32,0 2 0,0-4 0,0 3 0,0-2-37,0 1 0,0 3 0,0-4 0,0-1-20,0-1 0,0 2 0,0 1 0,0-1-34,0 2 1,0-4 0,0 2-1,0-2-25,0-1 1,0 1 0,0 1 0,0 2 55,0-2 1,0-1 0,0-1 0,0 3-12,0 0 1,0 0 0,0-2 0,0-2-16,0 1 1,0 4 0,0-1 47,0-1 1,0 0 0,0 1 9,0 0 1,0 0 0,0-3 0,0 0-21,0-1 0,0 2 0,0-2-5,0 1 1,0 0 0,0-1 0,0 2-10,0-2 0,0 1 0,0 0 0,0-1 32,0 2 1,0-6 0,0 2-1,0 0 1,0 2 1,0-3 0,0 0 0,0 1 6,0 2 0,0-3 0,0 0 13,0 2 1,0 0-56,0 2 0,-4 0 0,0 0-43,2 0 0,1-4 0,1 0 44,0 1 0,0 2 1,0 1 7,0 0 1,0-4-1,0 0 28,0 1 0,0 2 0,0 1 48,0-1 1,-1 1 0,-1 0-41,-2 0 0,0 0 0,4-1 0,0 1-10,0 0 0,0-4 0,0 0 1,0 2-6,0 0 0,-1 2 0,-2 0-30,0 0 1,0 0 0,3-1-70,0 1 0,0 0 0,0-1 30,0 2 0,0-6 1,0 2 74,0 0 1,0 2-1,0 0 38,0 2 1,0-6 0,0 2-7,0 0 0,0-2 0,0 2-88,0 0 1,0-2-56,0 1 1,0-4 54,0 5 1,0-1 14,0 4 0,0-4 39,0 0 0,0 1-11,0 2 0,0 1 0,0 0 65,0-1 1,0-2-60,0-1 0,0-4 1,-2 3 96,-2 0-82,4 2 0,-6-6-14,6 6 0,0-5-35,0 4 1,0-3-51,0 3 26,0-4 10,0 6 115,0-8 0,0 5 110,0-2-172,0-3-80,0 4 0,0-4 1,0 2 222,0-1 422,0 2-184,0-4 412,0 0-699,6 0 1,-4 0 0,5 0 32,2 0 1,-3 0 0,0 0 0,3 0 12,0 0 0,3 0 0,-2 0 0,1 0 10,0 0 1,3 0-1,2 0 1,0 0-74,4 0 1,0 4-1,0 0 1,0-2-166,-2-1 1,-2-1 0,4 0 0,-4 0-848,0 0 0,-2 0 0,-3 0 915,0 0 0,0-5 0,-1-1 0</inkml:trace>
  <inkml:trace contextRef="#ctx0" brushRef="#br0" timeOffset="5">8709 8892 7909,'0'-7'1099,"0"-1"-178,0 6 5,0-2 219,0 4-38,0 0-962,0 4 1,0-2 0,0 6-2,0 0 1,0 2 0,0 0-1,0 2-13,0-2 1,0 2-1,0 2 1,0 1-4,0 2 1,0 1 0,1 3 0,1 2-29,2 2 0,0-1 0,-4 4 1,0-1-83,0 1 0,0-1 1,0 3-1,0-1 9,0 1 0,0 0 1,1-1-1,2-3 19,0 0 0,0-2 1,-3 2-1,0-1 35,0 0 1,0 1-1,0-5 1,0 0-60,0-3 1,0 0 0,0-2 0,0 0 38,0 0 1,0 2 0,0-4-44,0-1 1,0-1-58,0-1-217,0-5-567,0-2 0,0-2-1828,0 1 2651,0-2 0,6-1 0,0-6 0</inkml:trace>
  <inkml:trace contextRef="#ctx0" brushRef="#br0" timeOffset="6">8569 9993 8471,'-5'-6'998,"4"1"1,-3 5 0,8 1-1,3 3-784,3 3 1,2 6-1,1 3 1,2 0-81,2 4 1,1 1-1,5 3 1,1 3-206,1 0 1,0 2 0,-5 2-1,0-2-470,-2-4 0,-5-4 1,0-3-1,-3-4-2138,-3-6 2679,-4 2 0,1-14 0,-4 3 0</inkml:trace>
  <inkml:trace contextRef="#ctx0" brushRef="#br0" timeOffset="7">8828 9960 9354,'-8'0'2870,"2"1"-2274,-3 3 0,3 2 1,-1 5-1,-1 1-354,-2 2 1,-1 3 0,0 6 0,-1 2-211,-2 3 0,0 4 0,-2 0 0,0 0-229,3 1 0,1-6 0,3-1 0,0-4-2325,2-4 959,5-3 1,-3-10 1562,5-5 0,9-10 0,3-6 0</inkml:trace>
  <inkml:trace contextRef="#ctx0" brushRef="#br0" timeOffset="8">8569 9885 7828,'-7'0'3040,"-1"0"-815,6 0-2019,-3 0 1,6 0 0,4 0 0,5 0-103,3 0 0,6 0 0,-1 0 1,3 0-35,0 0 0,0 0 0,-3 0 0,0 0-188,2 0 0,-1 0 0,-1-1 0,-3-2-186,-3 0 0,-2-1 0,1 4 141,0 0 1,-4 0 627,0 0 0,-5 0-174,-2 0 1,-2-4-1,-4 0-127,2-2 1,-4 2 0,4-2-1,-2 0-148,-3 0 1,3 0-1,-1-2 1,-1 0-122,2 0 0,-2 2 0,4 0 0,-2 0-272,-3 0 1,4 2 0,1-2-114,-2 2 1,6-1 489,-4 1 0,-2 3 0,0-4 0</inkml:trace>
  <inkml:trace contextRef="#ctx0" brushRef="#br0" timeOffset="9">9011 10197 10501,'-7'0'913,"0"0"0,4 2 0,0 2 1,2 2-1031,1 4 0,0 4 0,0 2 0,1 0-332,2 0 0,0 2 449,4-4 0,0 5 0,4-2 0</inkml:trace>
  <inkml:trace contextRef="#ctx0" brushRef="#br0" timeOffset="10">8763 10608 6783,'1'-6'2534,"1"1"-215,2 0-612,0 4-563,-4-4-859,0 5 1,0 5 0,0 2 0,0 4 2,0 3 0,0 0 1,0 5-1,1 2-3,2 3 0,-1 6 1,2-1-1,-4 3-15,0 4 1,0-2 0,0 2 0,0-4-240,0-3 0,0-2 0,0-7 0,0-2-1472,0-4 0,0-6-739,0 0 0,0-7 2180,0-1 0,6-15 0,0-7 0</inkml:trace>
  <inkml:trace contextRef="#ctx0" brushRef="#br0" timeOffset="11">9465 8946 9794,'-8'0'1947,"1"0"-1942,4 0 1,-1 1 233,4 3 0,0-2 1,0 6-105,0 0 1,0 2 0,0 0 0,0 1 141,0 0 1,1 3 0,2 2-1,0 0 59,0 4 0,-3 0 0,0 2 1,2 0-87,2 4 1,-4 1 0,4 7 0,-2 0-111,2 2 0,-2 5 0,4-2 0,0 3-53,-4 2 0,-1-4 0,-1-4 1,1 0-412,3-6 1,-3-6 0,2-2-2577,-1-6 1318,-2-9 1,0-4 1581,0-6 0,4-8 0,2-5 0</inkml:trace>
  <inkml:trace contextRef="#ctx0" brushRef="#br0" timeOffset="12">9475 9960 8503,'-6'0'1835,"2"5"0,4 2-1601,4 3 0,2-1 0,6 1 1,2 0-49,0 2 1,5 2 0,-2 0 0,1 4-161,0 3 1,-2 0-1,4 1 1,-4 0-402,0-1 0,-2 0 0,-3 1 1,-1-2-784,-3-2 0,1 0-326,-4-4 1484,0-7 0,-4-2 0,0-11 0</inkml:trace>
  <inkml:trace contextRef="#ctx0" brushRef="#br0" timeOffset="13">9723 9874 13291,'-10'0'423,"2"6"0,1 5 0,-1 6-297,-2 3 1,-2 6 0,-1 4-1,-3 5-127,0 5 0,-1-2 1,-1 0-1,3-2-706,-1-4 0,5-2 0,-1-8-2405,3-2 3112,7-5 0,2-4 0,6-7 0</inkml:trace>
  <inkml:trace contextRef="#ctx0" brushRef="#br0" timeOffset="14">9820 10176 12161,'-6'-1'561,"3"-3"0,3-2 1,3-4-474,5-2 0,-2 6 0,1 3 0,0 0-156,-1 0 1,4 2-149,-3-3 1,1 9 0,-1 4 118,-3 5 0,-3 2 0,-1-4 0,-1 4 103,-3 1 1,2 0 0,-4 1 0,0-4 67,0-2 0,4-1 0,-3-2 0,1 0 604,1-2-476,-1-5 1,5 4 0,3-8-99,3-2 0,4 2 1,2-5-1,1 0-613,0 1 0,-2-2 0,0 2 0,1 2-548,1-1 0,1 2 1057,-5 3 0,6-6 0,0 0 0</inkml:trace>
  <inkml:trace contextRef="#ctx0" brushRef="#br0" timeOffset="15">9465 9820 7841,'-6'5'2809,"0"-3"-2300,6 5 1,2-4-1,2 0-388,8-1 0,0-2 0,4 0 1,1 0-240,0 0 1,-1 0-1,4 0 1,-2 0 37,1 0 1,-4-4-1,0 0 1,-3 2-109,-1 1 1,-1 1 0,1 0 92,0 0 0,-4-4 925,0 1-288,-4-1 0,0 4-274,-6 0 1,0-1 0,-4-3-226,-1-3 1,2-3 0,-1 0-145,-2-1 0,1 0 1,-1 0-837,2 0 0,4 4-770,-5 0 1707,2 5 0,0-3 0,0 5 0</inkml:trace>
  <inkml:trace contextRef="#ctx0" brushRef="#br0" timeOffset="16">9702 10543 7870,'0'-7'2824,"0"0"0,0 5-2473,0 2 1,0 5 0,0 7-1,0 3-47,0 3 0,0 2 0,0 3 0,0 1-69,0 1 0,0 6 0,0 1 0,0 6-158,0 0 1,0 2 0,-1-4 0,-2 0-94,0-3 0,-2-2 0,2-3-3129,0-6 3145,-1-6 0,4-20 0,0-2 0</inkml:trace>
  <inkml:trace contextRef="#ctx0" brushRef="#br0" timeOffset="17">10306 9993 10995,'-6'6'3199,"1"-2"-4569,5-4 1370,0 0 0,5 0 0,1 0 0</inkml:trace>
  <inkml:trace contextRef="#ctx0" brushRef="#br0" timeOffset="18">10608 9949 9894,'5'6'5466,"-4"-1"-5356,4-5 0,-4 0-1046,2 0 1,0 0 0,4 0 935,1 0 0,2-5 0,1-1 0</inkml:trace>
  <inkml:trace contextRef="#ctx0" brushRef="#br0" timeOffset="19">10867 9939 7779,'-6'1'0,"2"1"2737,-2 2 1,4-1-822,-5-3-2494,4 0 0,0 0 0,6 0 578,5 0 0,2 0 0,0 0 0</inkml:trace>
  <inkml:trace contextRef="#ctx0" brushRef="#br0" timeOffset="20">11439 8795 7857,'0'-8'749,"0"2"1,-1 3 932,-3 0-815,3-3-273,-4 4 221,5-2 153,0 4 729,0 0-1499,0 4 0,0 2 1,0 5-1,0 0 34,0-1 0,0 2 0,0-2 0,0 1-10,0 0 0,0 1 1,0 1-1,2 2 18,1 3 0,-2 0 0,3 2 1,-3-1-43,-1-1 0,0 0 1,0 3-1,0 1-161,0 0 0,0-2 0,0-1 0,0-1-18,0 1 1,1-2 0,1 0 0,2-2 63,-2-1 1,0-1 0,-2 0-42,0 1 0,0 1 0,0-4 0,0-1 108,0 1 1,0 0-91,0 0 1,0 0 0,0-1-51,0 1 1,0-4 0,0 1-101,0 0 0,1-2 0,2 1 67,0 2 1,0-3-1,-3 0 15,0 3 0,0 0 0,0 3 12,0-2 1,0 1 33,0 0 1,0-1 0,0 2 29,0-2 1,0 1-58,0 0 0,0-4-97,0 0-513,0 1-1078,0-2-1624,0-2 3301,0-4 0,0-4 0,0-2 0</inkml:trace>
  <inkml:trace contextRef="#ctx0" brushRef="#br0" timeOffset="21">11342 9788 7779,'-6'-2'1838,"2"-1"0,2 2 0,0-4 13,-2 0-1593,0 4 0,6-3 0,1 8-11,4 3 1,3 3 0,2 2 0,1 2-169,2 4 1,3 2 0,0 3 0,3 1-101,0 1 0,-3 4 0,0-4 1,-2-1-447,1-1 0,-4-1 1,1-2-1,-5-2-2724,-2-4 1439,-5-6 0,4-5-142,-6-6 1894,-6-3 0,0-5 0,-4 0 0</inkml:trace>
  <inkml:trace contextRef="#ctx0" brushRef="#br0" timeOffset="22">11601 9723 8007,'-7'-1'2486,"-1"-3"0,2 4-2116,-6 0 0,6 2 1,2 4-1,-1 4-79,-2 3 1,-3 4 0,0 5-1,-2 0-84,-3 4 1,2 1 0,-5 6 0,0 0-119,1 3 0,-2-2 0,3 2 1,0-4-296,1-4 1,4-4 0,5-8-3016,2 0 1937,0-6 1,5-6-1,2-5 1284,0-2 0,10-9 0,-1-4 0</inkml:trace>
  <inkml:trace contextRef="#ctx0" brushRef="#br0" timeOffset="23">11310 9690 7797,'-8'0'4508,"1"0"-3785,4 0 0,0 0-634,6-4 0,3 2 0,6-1 0,2 2-151,0 1 1,6 0 0,-2 0 0,2 0-40,2 0 0,-1 0 0,0 0 0,0 0-108,-3 0 0,1 0 0,-5-2 0,0 0 105,-2-2 0,-5 1 1,0 3 1069,1 0 174,-2 0-457,-2 0-603,-14-5 0,8 3 0,-6-4 0,3 0 74,2 0 0,-3 2 0,3-3-149,-4-2 0,1 3 0,-2 0-295,0-3 1,2 3-1007,-1-1 0,4 3 1296,-5-3 0,6 4 0,-3-1 0</inkml:trace>
  <inkml:trace contextRef="#ctx0" brushRef="#br0" timeOffset="24">11666 9917 7830,'0'6'4394,"0"0"-1454,0-2-2175,0-3 1,0 8-600,0-1 1,0-2 0,0 1 0,0 1 2,0 2 0,3 1 0,1 1 0,-2 1-241,-1 1 1,-1 1 0,0-5-260,0 1 1,0-4 0,2 1 90,1 0 0,-2-4 0,4-4-1,0-2 1,-4-10-1,4 2 1,-1-4 40,-1-1 0,6 3 0,-2-4 0,1 2 212,-1-1 0,3 1 0,-3 3 0,3 0 55,0 1 0,-2-1 0,-1 1 241,1 3 0,2-1 59,1 4 1,-5 5-1,-3 8 1,-2 3 94,-1 2 1,0 5-1,0-1 1,0 3-699,0 0 1,0-3 0,0 0 0,2 0-3960,1-1 4195,-2-1 0,14-6 0,-3 1 0</inkml:trace>
  <inkml:trace contextRef="#ctx0" brushRef="#br0" timeOffset="25">11580 10371 17299,'-6'4'781,"0"-2"0,6 6-616,0 0 0,0 2 1,0 0-1,0 2 33,0 3 1,0-2 0,0 6 0,0 3 125,0 2 0,0 6 0,0 0 0,0 5 10,0 4 0,0 3 0,0 1 0,0 0-247,0 1 0,0-2 1,0-4-1,0-6-922,0-6 1,0-4 0,0-4-302,0-4 0,0-8 1,0-6-1,2-6-2056,2-8 3192,-4-8 0,10-10 0,-4-6 0</inkml:trace>
  <inkml:trace contextRef="#ctx0" brushRef="#br0" timeOffset="26">11935 8741 7957,'-1'-10'375,"-2"2"295,0 0 1,0 5 0,1-3 1373,-1 1-1736,2-3 1,-3 3-178,8-2 0,3 2 0,6 5 0,3 0-119,0 0 0,1 0 0,2 0 0,-1 0-207,2 0 0,-2 0 0,2 0 0,-4 0 112,0 0 1,2 0 0,-4 0 0,0 0 138,-2 0 0,-5 3 0,0 1 53,1-2 1,-2 1-1,-3 0 199,-2 5 1,-1 2-1,0 0 1,-1 2 106,-2 2 0,0 0 0,-3 4 1,0 1-216,0 2 0,0 3 0,-3 3 0,3 6-83,2 0 1,-1 6-1,2 5 1,0 6-65,0 6 0,3 5 0,-1-26 0,2-1 0,-1 2 0,0 1-92,3 2 1,-2 0 0,0 1 0,0 2 0,3 0 0,0 0 0,0 0 0,-1-2 20,0-2 1,0 0-1,1-3 1,1-1 0,-3-3-1,0-1 1,3 29 25,0 0 1,2-8 0,-4 2 0,0-4 108,-2-3 0,-1 0 0,0-1 0,0 3-67,0 1 1,4-3 0,0 0-1,-2 0-162,-1 1 1,0-8 0,1 2 0,4-4-213,0-1 1,-3 0 0,3-5 0,-1-2 157,-3-4 1,3-2-1,-2 0 1,0 2 193,-2 4 1,3-3 0,-1 0-1,0-4 198,-2 0 1,0-4-1,1-2 1,2 0 26,-2-2-622,0-2 199,-2-6 0,0-6 331,0-8 688,0-2-742,0 4-245,0 2 294,0 4 110,0 0 120,-5 0-24,4 0 1,-4-2 185,5-1-376,-5 2 1,3-4 0,-4 4 191,1-3 1,0 3 345,1-2 0,2-3-320,-5 3 0,4-4-404,-5 3 0,1-4-187,-4 0 1,4 4 0,0 0 0,-1 2-37,2-2 0,-3 3 0,2-2 0,-4 1-78,-4 2 0,3-4 1,-2 1-1,2 0-401,2 3 0,-2 0 0,2 0-1052,-1 0 1,4 0 1767,-1 0 0,6 0 0,-2 0 0</inkml:trace>
  <inkml:trace contextRef="#ctx0" brushRef="#br0" timeOffset="27">12864 8946 9210,'0'-7'1542,"0"-1"0,-2 6 0,0-2-1001,-2-2 0,0 4 0,4-4-310,-4 2 0,-2-4 0,-5 4 0,-1 2-30,-3 1 1,3 1-1,-6 1 1,-3 3-51,-3 3 1,0 4 0,-3 5 0,0 4-161,3 4 0,5 6 0,2 0 0,3 3-117,4 3 1,1 0-1,5-3 1,3-2 40,3-3 0,8-1 0,5-6 0,2 0-11,2-3 1,3-3 0,2-5-1,2-3-87,2-3 0,-3-3 0,2-2 0,0-2-45,-3 0 0,1-6 0,-2 2 0,-4-2-648,-2-2 0,-4 0-89,-6 0 1,-2 0 964,-5 1 0,-5 4 0,-1 1 0</inkml:trace>
  <inkml:trace contextRef="#ctx0" brushRef="#br0" timeOffset="28">12636 9216 11513,'0'-8'3783,"0"1"-2915,0-1 1,6 2 0,0-1-824,4-2 0,1 3 0,0 0 0,1 2-2300,2 1 2255,-2 2 0,8 1 0,-2 0 0</inkml:trace>
  <inkml:trace contextRef="#ctx0" brushRef="#br0" timeOffset="29">13209 8741 9512,'-6'4'441,"0"4"0,3 6 1,0 4 89,0 2 0,2 8 1,1 4-1,0 7-171,0 3 0,0 3 0,0 0 1,0 2-478,0-2 1,0-5 0,0-4 0,0-5-591,0-6 0,0-5 19,0-9 0,0-10 0,1-5 688,3-8 0,-3-5 0,4-5 0</inkml:trace>
  <inkml:trace contextRef="#ctx0" brushRef="#br0" timeOffset="30">13349 8697 7838,'-6'0'1047,"-2"2"0,4 2 0,2 4-268,0 5 1,-2 8-1,1 9 1,0 6-424,3 3 0,0 4 1,0 4-1,0 4-497,0 1 0,0-4 0,0-5 0,0-7-347,0-6 1,0-8 0,0-9-772,4-5 1,-2-8 0,1-8 1258,-2-5 0,4-4 0,1-5 0</inkml:trace>
  <inkml:trace contextRef="#ctx0" brushRef="#br0" timeOffset="31">13187 8838 7838,'-6'-7'381,"1"1"0,2 0 226,-1 0 1,0-2 0,4-2-1,0-1-154,0 0 0,5 1 0,2-2 0,3-2-121,1 0 1,4 0 0,3 4 0,4 2-148,3 0 0,-1 6 0,3-2 1,0 3-94,-3 1 1,-1 1 0,-1 3-1,-1 3-178,0 2 1,-3 6 0,-6 0-1,-3 1-53,-6 0 0,-1 3 1,-2-2-1,-2 1 81,-1 0 0,-8-2 0,-7 4 0,-4-2-10,-2 1 0,0-2 0,-6-1 0,2 0-106,0-2 0,-2-2 0,5-2 1,1 0 36,1-3 0,5 1 1,3-3-1,2 0 125,3 0 30,6-2 1,1-3-1,6 0 1,5 1 210,1 3 0,3-3 0,1 4 1,4 0 165,4 2 0,-3 1 0,9 1 0,-2-2 220,1 1 1,4 3 0,-3 2 0,2 3-286,-1 1 1,-4-3-1,2 4 1,-4 1-372,0 2 0,-5-3 1,-4-2-1,-3 1-397,-3 0 1,-5-7 437,2 0 0,2-1 0,0 2 0</inkml:trace>
  <inkml:trace contextRef="#ctx0" brushRef="#br0" timeOffset="32">13640 8601 12703,'0'10'420,"0"1"1,1 0 0,2 1-136,0 2 0,2 0 0,-2 4 1,1 0-159,2-2 1,-3 0 0,2-6-1,-2 2-169,1-2 0,1-2-273,-2-2 0,2-9 1,3-4-1,0-9-15,0-4 1,-2-2 0,0 0 0,0 1 115,0 0 0,0-1 0,2 2 0,-2 2 173,-1 3 1,2 3-1,-2 3 216,1 1 0,-2 0 1,3 6 107,1 3 0,-2 4 0,0 7 1,0 1 24,0 1 1,-3 5 0,0-1 0,0 2-90,0 2 1,-2-4-1,3-1 1,-3-2-671,-1-1 0,0-2 0,1-2-1399,3 2 0,-2-6 1850,6-3 0,-1-2 0,4-1 0</inkml:trace>
  <inkml:trace contextRef="#ctx0" brushRef="#br0" timeOffset="33">13953 8547 14492,'11'4'329,"-1"2"1,2 6 0,3 2-501,3 0 1,3 5 0,0-2 0,0 1-290,1 0 1,-2-4 0,-2 3 0,-2-2-2465,0-6 2924,-9 2 0,8-10 0,-9 4 0</inkml:trace>
  <inkml:trace contextRef="#ctx0" brushRef="#br0" timeOffset="34">14115 8514 9916,'-7'4'950,"-1"-1"1,5 6 0,-4-1 0,-1 4-590,-2 3 1,2 4-1,2-1 1,-3 2-727,0 1 1,-1 1-1,2-2 1,2-2-456,0-3 1,2 0 819,0-5 0,3 4 0,-4-8 0</inkml:trace>
  <inkml:trace contextRef="#ctx0" brushRef="#br0" timeOffset="35">14202 8536 11300,'-6'0'2941,"0"1"-2512,6 3 0,0-2 0,0 5 0,2 2-83,2 0 1,-2 6-1,4-1 1,0 0-20,0 2 0,0-4 0,1 2 1,-2-2-287,-1-1 1,-2 0 0,2-1 0,0-2-190,0-1 0,0-4-18,0 0 1,-2-2-1,4-2 1,-1-2-112,-2-5 1,1-5 0,1-2-1,1-1 127,3 0 0,-3-2 1,0 3-1,0-1 260,0 1 1,-3 0-1,4 4 1,1 1 78,-2-1 0,2 4 1,-3 1 7,1 1 1,1 1-1,3 5 28,-3 3 1,-1 3 0,-4 6 0,2 2 145,-2-2 0,-1 3 0,-1-1 1,0 1-462,0-1 0,0-1 1,0-2-1,0-2-1439,0 1 0,0 0 1529,0-1 0,5 2 0,1-2 0</inkml:trace>
  <inkml:trace contextRef="#ctx0" brushRef="#br0" timeOffset="36">16089 9420 7771,'-4'12'3192,"2"-6"-876,-2 3-1384,4-8 0,1 4-491,2-5 0,5 0 0,6 0 0,6 0-137,4 0 0,3 0 0,5 1 0,2 1-193,2 2 0,2 1 0,4-2 0,-1 0-155,-2 0 1,-5 1-1,0 0 1,-6-2-590,-2 0 1,-8-2-1,-9 0-581,-3 4 0,-3-2-74,-7 1 0,-2-3 1288,-5-3 0,-4-3 0,-3-6 0</inkml:trace>
  <inkml:trace contextRef="#ctx0" brushRef="#br0" timeOffset="37">16338 9410 7896,'-1'7'1959,"-3"0"-800,3-5 0,-5 4 739,2-6-900,3 0 18,-9 0 193,9 0-239,-4 0-279,5 0-417,0-6 1,2 4-358,1-5 1,0 1 0,3-3-83,-2 3 0,5-2 1,-3-2-1,1-2 49,0-3 0,2 2 1,4-5-1,1-1 152,-1-2 1,3 0 0,-1-2 0,1-2 98,0-4 1,2 3-1,-3-1 1,1 2 8,-1 0 1,3-5-1,-4 2 1,0 1-64,-2 2 1,2 2 0,0 2 0,0 3-91,-2 0 0,-2 0 1,2 0-1,-2 3-20,1 0 1,-4 3 0,1-2 0,-2 4-8,0 4 1,0 2 90,-6-4 126,0 6-130,0-2-113,0 4 13,4 0 110,-2-6 1,4 4 115,-3-5 1,-2 4 0,3-5 0,-3 4-212,-1-2 1,0 2 115,0-4-13,0 6 0,0-4 18,0 2 1,1 4-104,3-4 1,-3 2-215,2-2 253,-1 2 0,-2-4-225,0 3 37,0 2 539,0-4-169,0 5 1,0 1 47,0 3 1,0-2 0,0 6 11,0 0 0,0-2 0,0 1-42,0 2 1,0 0 0,0 2-1,1-1-82,2 2 0,-1-2 1,2 1-1,0 1-12,0 3 0,0 0 0,-1 4 1,2 1 81,1 2 0,0 0 0,2 4 0,-2 0-12,-1-2 0,4 3 0,-3-3 0,0 2-67,2 2 0,-4-4 0,2 1 0,2-1-13,-2 1 0,3-2 1,-3 2-1,1-2 52,1-2 0,-5-3 1,4 0-1,1 0-79,-2-1 1,2-2-1,-4-3-354,-2-2 0,0-4-911,2-2-630,-3-3-906,4-1-943,-5 0-123,0 0-35,-5 0 3810,4 0 0,-9 0 0,4 0 0</inkml:trace>
  <inkml:trace contextRef="#ctx0" brushRef="#br0" timeOffset="38">16791 9442 8442,'-11'0'1161,"5"-1"0,2-2 354,-2 0 0,4 0-429,-5 3 0,4-2-587,0-2 0,3 4-181,3-4 1,3 2-1,6 2-118,-2 0 1,1 0 0,0 0 0,1 0-141,2 0 0,-2 0 0,4 0 0,-1 0-120,3 0 0,1 0 0,1 0 0,-2 0-75,1 0 0,-2 0 0,-1 0 0,0 0 37,-3 0 0,-1 0 0,-1 0 315,0 0 274,-5 0-430,-2 0 1,-5 0 0,-2 0-98,-5 0 0,-1 0 0,-2 0 40,0 0 0,1 0 1,-1 0-1,0 0-32,0 0 0,0 0 0,1 0 0,-1 0-15,0 0 0,0 0 1,0 0-1,1 0 96,-1 0 0,0 0 0,-1 0 0,-1 0-21,-2 0 0,1 0 1,4 0-1,-2 0 56,2-4 0,-1 2 0,0-1 221,1 2 1,-2 1-221,2 0-318,-1 0 0,6 0 0,5 0 38,6 0 1,8 0 0,1 0 0,3 0-60,5 0 0,-1-4 0,6 0 0,0-2-433,-1 2 1,1-4 0,1 5 0,-4 0 682,-2 3 0,-2-6 0,1 0 0</inkml:trace>
  <inkml:trace contextRef="#ctx0" brushRef="#br0" timeOffset="39">17331 9075 9883,'0'-6'1109,"4"3"1,-2 2 0,6 1-911,0 0 0,6 0 0,1 0 0,2 1-404,2 2 1,0-1-1,1 1 1,-2 0-918,0 0 0,0-2 1122,-1 3 0,1 2 0,4 0 0</inkml:trace>
  <inkml:trace contextRef="#ctx0" brushRef="#br0" timeOffset="40">17352 9226 12067,'-6'2'1618,"3"1"1,3-2 0,3 3-1179,4-3 1,7-1 0,4 0 0,0 0-655,0 0 0,0 0 0,3 0 0,0 0-1358,1 0 1572,-5 0 0,8 0 0,-2 0 0</inkml:trace>
  <inkml:trace contextRef="#ctx0" brushRef="#br0" timeOffset="41">18096 8579 7828,'0'-11'0,"0"0"493,0 1 1,0 2 0,0 1 1264,0-1-1571,0 3 1,0 1 0,0 8 0,0 3 176,0 3 0,0 4 1,0 2-1,0 2 18,0 5 1,0-2 0,0 6 0,0-1-22,0 2 0,0 5 0,0 2 0,2 2-79,2 2 0,-4 0 1,4 6-1,-2 1-100,-2 4 1,0-5 0,0-4 0,3-5-40,0-5 1,1-10-679,-4 1 1,4-14 401,0-4 1,-1-4-1,-3-7 1,0-2 132,0 0 1,0-2 0,0 0 0,0 0-244,0 1 0,-3-5 1,-1 1-1,0-1 105,0 0 1,-2 3-1,-2-3 1,1 5 109,-2 2 1,3-1-1,0 3 1,-3-1-68,0-1 0,-3 6 0,2-2 0,-2 3 68,-2 1 1,0 1 0,-2 3 0,-2 3 92,2 3 0,2 2 0,-4 1 0,3 3 51,2 0 1,5-1 0,2 2-1,0-1 10,4 1 0,1-4 0,1 2 0,1-3 7,3-2 0,6 1 0,5-1 1,2-2-84,2-1 1,2-4 0,-1 0 0,-1-1-405,-1-2 1,-1 0 0,1 0 0,-2 0-477,-1 0 0,-3-2 0,3 0 0,-3-2 829,-2 2 0,6-4 0,0 0 0</inkml:trace>
  <inkml:trace contextRef="#ctx0" brushRef="#br0" timeOffset="42">18302 9065 12543,'-6'4'336,"2"4"1,3-2 0,1 1 0,0 2-385,0 5 1,0-2 0,0 3 0,1 0-375,3-1 0,-2 0 1,4-3-1,-1 0-1099,-3 0 1,1-4 1520,0 0 0,3-9 0,5 0 0</inkml:trace>
  <inkml:trace contextRef="#ctx0" brushRef="#br0" timeOffset="43">18280 8871 9181,'-11'0'3022,"4"0"-3103,0 0 1,4 0 0,1 3-1304,4 0 1384,4 1 0,5 1 0,0 1 0</inkml:trace>
  <inkml:trace contextRef="#ctx0" brushRef="#br0" timeOffset="44">18593 9043 10628,'-2'-7'679,"-1"0"0,2 3 1,-4-2-1,2 0-495,-1 0 1,-4 4 0,0-2 0,-2 3-68,0 1 0,-1 0 0,-1 1 0,-1 3-48,-1 3 0,-1 4 0,4 2 0,1 2-59,-1 2 1,5 1 0,2 3-1,3-2-47,1-1 0,0-5 0,1 3 0,3-3-52,3-3 1,3 2 0,2-8 0,1-2-36,1 0 0,4-4 0,-3 0 0,1-4-49,0-4 0,-2 2 1,-3-6-1,0 1 83,-1-2 0,-2 3 1,-2-2 154,-2 2 0,2 2 0,-4 2 223,2 1 123,-1 4 0,-3 0-52,0 6 0,0 3 1,0 5-1,0 0-45,0 0 1,0-1 0,0 1-1,0 1-103,0 3 0,0-3 0,0 2-1120,0-2 0,3-1-1508,1-1 0,1-4 2417,-2-2 0,3-8 0,6-2 0</inkml:trace>
  <inkml:trace contextRef="#ctx0" brushRef="#br0" timeOffset="45">18830 9119 7688,'11'-6'-90,"-5"0"1,-1 3 1166,0 0 0,-4-6-585,2 2 0,-1 1 1,-2-1 454,0-2 0,-2 3-622,-1-1 1,-3 5-1,-5-2 1,0 3-30,0 1 1,1 1 0,-1 3 0,0 3-76,1 3 1,-2 2 0,2 1-1,-1 2-81,0 2 1,4-2 0,1 1 0,1 1-272,3 0 0,0-4 0,4 1 0,2-3-167,2-4 0,6 2 0,0-6 0,4 0 24,1-2 0,0-6 0,2-1 0,-2-1 120,-2 0 0,3 0 0,-3-3 360,-2 3 0,-5 2 304,-1 5 1,-4 6-1,0 4 1,-1 5 177,-2 6 0,-2-1 0,-1 9 1,-4 1-151,-3 1 0,-6 6 0,-2 2 0,-2 3-161,-2 2 0,-4-1 0,-2-1 0,-2-1-205,0-1 0,4-12 0,6-4 0,0-11-667,2-8 0,6-4 0,-2-2 0,6-4-974,4-6 0,3-4 0,1-6 0,0-3 1469,0 0 0,5-4 0,1-4 0</inkml:trace>
  <inkml:trace contextRef="#ctx0" brushRef="#br0" timeOffset="46">19294 8525 11512,'-10'11'0,"-2"1"478,2 2 1,-2 4 0,-2 9 0,-4 6 173,2 9 1,-4 6-1,6 9 1,2 3-399,8-29 0,0 2 1,1 2-1,1 1 1,2-1-1,0-1 1,0 1-1,1-1-132,1-1 0,0 0 1,5 24-1,8-11 0,6-7-288,3-6 1,5-6-1,-4-7 1,-1-5-1612,-1-4 1777,-1-7 0,4-4 0,2-6 0</inkml:trace>
  <inkml:trace contextRef="#ctx0" brushRef="#br0" timeOffset="47">19629 8967 8014,'-6'-4'2892,"-3"2"-1876,6-6 1,-6 6-512,2-2 1,1 3 0,-1 1-144,-1 0 0,-2 6 0,-2 3 1,-1 6-186,-2 2 1,1 4 0,3 6-1,0-1-377,1 0 0,0 4 0,3-2 0,4 0-916,1-3 0,2-7 1,0-4-3436,0-2 4551,5-6 0,6-1 0,5-5 0</inkml:trace>
  <inkml:trace contextRef="#ctx0" brushRef="#br0" timeOffset="48">19402 8730 7785,'-6'0'1819,"2"0"0,4 0-1626,4 0 1,7 0 0,7 1 0,3 3 206,0 3 0,0 8 0,1 3 0,1 6 118,2 0 1,-3 12 0,0 0 0,-5 3-163,-5 0 0,0 2 0,-8-5 0,-2-1-454,-1-1 1,-1-7-1,0-3 1,0-5-2121,0-4 311,0-8 1907,5-7 0,1-11 0,5-6 0</inkml:trace>
  <inkml:trace contextRef="#ctx0" brushRef="#br0" timeOffset="49">19791 9129 7541,'4'-6'1264,"-2"2"-337,2 4-27,-4 0 2194,0 0-2353,5 0 1,-4 1-394,3 2 1,-3 3 0,-1 5 0,0 0-112,0 0 0,0 0 0,0-1 0,0 2-155,0 3 1,0-3-1,0 3 1,0 0-723,0-1 1,0-2 0,0-2-2728,0 2 1321,5-4 2046,1-3 0,4-5 0,2 0 0</inkml:trace>
  <inkml:trace contextRef="#ctx0" brushRef="#br0" timeOffset="50">20039 9140 7795,'-6'0'2847,"0"0"-1933,2 0-384,3 0 0,-4 1 1,7 3-72,1 3 0,0 3 1,3 1-1,-2-1-82,-2 1 0,0 0 0,-2 1 0,0 1-162,0 1 0,0 1 0,0-4 0,0-1-344,0 1 1,-4 0 0,0 0-1,1-2-1658,-2-1 1,4-2-1466,-2-3 3252,1-2 0,2 4 0,0-5 0</inkml:trace>
  <inkml:trace contextRef="#ctx0" brushRef="#br0" timeOffset="51">20406 9011 11184,'-10'1'138,"3"2"0,-2 3 0,5 5 0,-2 0-55,-3 0 1,0 1 0,-2 1 0,1 3-160,3 0 0,-3 1 0,4 2 0,-1-2-556,0-1 1,5 2 0,-2-4-1747,3-1 2378,1-1 0,5-1 0,1 0 0</inkml:trace>
  <inkml:trace contextRef="#ctx0" brushRef="#br0" timeOffset="52">20168 8730 7807,'6'-5'1159,"0"4"-300,-2-2 1,-3 0-627,3 0 0,2 1 0,1 0 0,2 4 151,2 6 0,5 2 0,2 4 0,3 4-65,5 3 0,-3 6 0,6 3 0,0 3 7,-1 3 1,-2 6-1,-6 0 1,0 3-134,-2 1 0,-10-6 0,0-6 0,-3-4-167,-2-5 0,1-7 0,-4-3-1437,0-3 0,-1-7 566,-2-5 1,1-2 0,-2-5 844,4-1 0,0-7 0,0-1 0</inkml:trace>
  <inkml:trace contextRef="#ctx0" brushRef="#br0" timeOffset="53">20632 9183 7964,'6'0'3272,"-1"-1"-2286,-5-3-297,0 3-425,5-8 0,1 3-99,4-5 0,-2 5 0,-1 2 32,2 3 0,-3 1 25,0 0 1,0 1-1,2 3 1,-4 3-63,-4 3 0,0 2 0,0 1 0,0 1-135,0-1 1,0 3-1,-3 0 1,-2-1-94,-1 1 1,-1-2 0,-2-3 0,0-1-15,2-3 0,1 2 0,-2-3 142,0 0 0,4-1 40,-2-5 0,4 0 11,2 0 0,5-3 1,6-1-37,-1 2 1,2-3 0,-2 1-1,2 2-170,2 1 0,-2-3 0,3 0 0,-2 2-2360,1 1 2455,-2 1 0,9 0 0,-4 0 0</inkml:trace>
  <inkml:trace contextRef="#ctx0" brushRef="#br0" timeOffset="54">21010 9194 9570,'-4'7'529,"1"0"1,-1-3-1,4 3 1,0 3-318,0 3 0,0-1 0,0 4 0,0-1-329,0 3 0,0-1 0,0 1 0,-1 0 117,-3-2 0,3 5 0,-4-4 0</inkml:trace>
  <inkml:trace contextRef="#ctx0" brushRef="#br0" timeOffset="55">21301 9183 8093,'-6'-1'2467,"2"-1"-374,-2-2-1226,6 1-830,-6 3-1056,6 0 467,0 0 1,6-5 0,0-1 0</inkml:trace>
  <inkml:trace contextRef="#ctx0" brushRef="#br0" timeOffset="56">21571 9173 11523,'11'-11'0</inkml:trace>
  <inkml:trace contextRef="#ctx0" brushRef="#br0" timeOffset="57">21798 9183 11390,'-6'0'5376,"0"0"-6886,6 0 977,0 0 0,6 0 0,0 0 1</inkml:trace>
  <inkml:trace contextRef="#ctx0" brushRef="#br0" timeOffset="58">22002 9162 8938,'0'7'2531,"0"0"-2238,0 1 1,0 2-1,0 1 1,0 1-276,0 2 0,0-2 0,-3 4 0,-2-2-243,-1 1 0,2 3 0,-2-4 225,2-1 0,-10-1 0,2-1 0</inkml:trace>
  <inkml:trace contextRef="#ctx0" brushRef="#br0" timeOffset="59">22315 8979 7273,'-7'0'1639,"0"0"0,0 0-972,-4 0 1,0 0-1,1 0-533,-1 0 1,4 4 0,-1 4 0,1 1-17,1 2 0,-3 3 0,3 2 0,-2 2-68,1 4 0,5 1 0,-2 5 0,3-2-425,1-2 1,0-1 0,1-3 0,2-1-2764,0-1 3138,6-9 0,1 5 0,7-8 0</inkml:trace>
  <inkml:trace contextRef="#ctx0" brushRef="#br0" timeOffset="60">22046 8751 10118,'-5'-6'2314,"4"0"-1129,-3 3-912,3 2 1,6 1 0,3 7 0,6 2 24,4 3 0,3 3 1,3 4-1,2 5-60,2 5 0,-1 4 0,3 3 0,-2 3-93,-2 3 0,-1 6 0,-4 1 1,-3-1-240,-4-5 1,-5-5-1,-3-8 1,-2-3-1369,-1-6 0,-2-6-978,-1-1 2440,0-7 0,5-7 0,1-6 0</inkml:trace>
  <inkml:trace contextRef="#ctx0" brushRef="#br0" timeOffset="61">22477 9205 11706,'0'-7'412,"0"-1"0,0 5 1,2-3-248,1 1 1,2 0 0,3 3 8,0-2 1,-2 1 12,6 3 1,-3 5 0,-2 2-42,-3 2 1,0-2 0,0 1 0,-2 0-108,0 2 1,-2 0 0,-2 1 0,0 1 68,-2 3 1,0-7 0,2 3-28,-2-2 1,-4 1-66,5 1 0,-2-4 198,1 0-424,4-4-870,-6 1 992,6-4 1,0-1 67,0-2 36,0 1 6,0-2-106,0 4-48,0 0 111,6 0 31,-6 0-70,6-5 32,-6 4 24,0-4-26,0 5-517,0 0 327,4 0-137,-2 0-324,2 0 102,-4-5 582,0 4 1,0-5 96,0 2-210,0 3 1,0-5-579,0 2 397,0 3 344,0-4 0,0 4 16,0-2 0,0 0 103,0-4 0,0 3 23,0-3 0,0 0 84,0-4 0,0 4 197,0 0 0,0 3 51,0-3 1,0 3-258,0-3 1,0 4-327,0-5 249,0 6-28,0-3 0,0 6-19,0 3 1,0 2-1,0 5 21,0 0 1,0-1-1,-1 1 1,-2 0-182,0 0 1,0 0-1,3-1-125,0 1 1,0 0 0,0 0-130,0 0 1,0-4 103,0 0 1,0-3 280,0 3 13,0-5 0,0 2-163,0-8 0,0-1 0,3-3 0,0 1-67,0-2 0,2 3 0,-1-1 1,2-1-9,-2-2 1,4 3 0,-2 0 0,2-2 2,-1 0 1,0-2 0,4 0 0,-2 0 143,-1 1 0,2 2 0,-4 1 0,4-1 345,1-2 0,-4 3 6,1 0 0,-2 1-279,6-1 1,-6 3 0,-3 8 44,-2 3 1,1 3-1,0 0 1,2 2 27,-2 3 0,-1-3 0,-1 3 1,0 0-81,0-1 1,0 0-1,0-2 1,0 2-95,0 0 0,0-3 0,0-4-428,0 1 1,0-2-913,0 2 0,1-6 0,1 0 1330,2-4 0,4-4 0,-2-5 0</inkml:trace>
  <inkml:trace contextRef="#ctx0" brushRef="#br0" timeOffset="62">22725 8601 7821,'-6'0'0,"-2"0"1428,0 0 0,2 0 956,-2 0-1148,6 0-1158,-2 0 0,12 4 0,4 5 1,4 4 269,2 5 0,6 4 1,2 2-1,-1 6 90,1 0 1,-3 12-1,2 0 1,-3 4 40,-4 2 0,-3 2 1,-5 3-1,-3-1-72,-3-5 0,-3-3 1,-2-11-1,-3-3 0,-3-2 1,-3-5-1,-1-8-781,1-4 1,-1-6 0,0 1-1991,0-1 0,1 0 881,-1-2 0,1 3 0,3 5 1483,3-1 0,8 2 0,2-2 0</inkml:trace>
  <inkml:trace contextRef="#ctx0" brushRef="#br0" timeOffset="63">23707 8859 7853,'0'-10'1135,"0"-1"0,0 0 1,-1 1-1,-1 2-634,-2 1 1,-1 1-1,2-1 1,-4 2-83,-3 0 1,-6 4-1,-2-2 1,-2 1-228,-2 2 0,1 5 0,-1 4 0,1 3-137,-1 6 0,4 3 0,1 0 0,2 3-136,2 0 0,5 4 0,5 4 0,2-3-195,1 0 1,2-5 0,4 1 0,6-2-110,4-1 1,5-6 0,6-2 0,-1-6-371,0-4 0,3 0 1,-4 0-1,-1-3 755,-1-3 0,-1-4 0,-1-5 0</inkml:trace>
  <inkml:trace contextRef="#ctx0" brushRef="#br0" timeOffset="64">23416 9011 9453,'-10'0'1838,"-2"0"1,6-2 0,4 0-1839,4-2 1,10 1-1,6 2 1,3-2-695,4 0 0,-1-1 0,5 4 694,1 0 0,1-4 0,1-2 0</inkml:trace>
  <inkml:trace contextRef="#ctx0" brushRef="#br0" timeOffset="65">23934 8709 7885,'6'-6'522,"-1"0"0,-5-4 2644,0-1-2598,0 0 0,0 7 0,0 4-482,0 6 1,-2 9-1,0 6 1,-2 9 174,-2 4 0,2 2 0,-4 6 0,0 4-78,-2 2 0,0 2 0,-1 5 0,-1 0-368,-3-1 0,3-2 1,0-10-1,2-5-546,2-8 0,6-8-421,-2-10 1,4-10 0,4-4 1151,4-6 0,1-11 0,2-3 0</inkml:trace>
  <inkml:trace contextRef="#ctx0" brushRef="#br0" timeOffset="66">24107 8687 8457,'0'-11'2433,"0"4"-1748,0-1 1,-2 6-1,0 0 1,-2 6-449,2 6 1,-3 7 0,0 8 0,-1 4 50,-2 2 1,0 7 0,-2 6-1,0 6-156,-2 6 0,-4 0 0,2 1 0,-1-2-321,0-1 0,3-5 0,-2-4 0,6-8-827,4-8 0,0-10 12,0-5 1,0-8-1,4-6-403,0-6 0,4-4 1407,0 0 0,-1-10 0,-3-3 0</inkml:trace>
  <inkml:trace contextRef="#ctx0" brushRef="#br0" timeOffset="67">23859 8741 8528,'-8'-11'780,"1"0"1,4 4 0,0 0-193,2-1 0,1 2 1,0-2-1,2 1-374,6 1 0,4-3 0,10 1 0,4 0-196,7 0 0,3 0 0,5 5 0,-1 0-38,0 2 1,-2 2 0,1 3-1,-3 3-130,-5 2 1,-8 3-1,-9 2 1,-3 2 157,-4 0 1,-2 2 0,-6 4 0,-3 0 331,-3-1 0,-9 0 0,-4 1 0,-5-2 163,-3-2 0,3 3 0,-4-3 0,-1 1-284,-1-1 0,3 2 1,4-6-1,0-1-238,3-1 1,4-1-1,3-1-418,2 1 1,6-4 156,2 1 0,4-5 0,4 3 226,3-1 0,-1 0 1,1-2-1,3 3 83,3 0 1,0 4 0,5-2-1,2 4-47,4 3 0,0 3 1,0-3-1,0 1-170,2-1 0,-4 5 0,2-2 0,-4 2-70,-6 2 1,-2-4-1,-3-2 1,-1 0-171,-5-3 1,-2-1 0,-2-1-680,-2-1 0,1-4 1107,-1-6 0,2-10 0,1-7 0</inkml:trace>
  <inkml:trace contextRef="#ctx0" brushRef="#br0" timeOffset="68">24528 8503 7893,'0'6'2181,"0"4"1,0-8-1687,0 6 0,0-5 0,0 4-337,0 2 1,0-3-1,0 1 1,0 3-57,0 3 1,-4 0 0,0 4-1,0 0 28,0-1 1,2 1 0,-4 2 0,0-2-92,4-2 1,-2 0 0,0-4-155,2-1 1,0-2 13,2-1 1,2-10-1,1 0 1,4-6-241,3-6 0,2 2 1,1-5-1,2-2-81,3 0 1,-4-2 0,4 2-1,0 1 344,-2 1 0,0 5 0,-5-1 0,0 2 841,-1 1 1,0 0 51,-2 0 0,-2 5-536,-3 3 0,-2 3 1,3 4-1,-3 6-54,-1 3 0,0 5 0,-1-2 0,-1 1-1,-2 2 0,0 1 0,4 1 0,0-3-303,0 0 0,0-4 0,-1 0 0,-2-2-631,0-1 1,0 0-997,3-1 0,0-4-1085,4-2 2791,-2-2 0,12-8 0,-2 0 0</inkml:trace>
  <inkml:trace contextRef="#ctx0" brushRef="#br0" timeOffset="69">24894 8514 7907,'-7'0'1722,"0"0"0,5 1-1523,-2 3 0,6 2 0,3 5 0,1 0-35,3-1 1,1 5 0,3 0 0,3 1-266,1 0 0,-4 2 0,1-3 1,-2 0-552,-1 1 0,0-2 0,0-2-2109,0-2 2761,-5 1 0,-2-5 0,-4-1 0</inkml:trace>
  <inkml:trace contextRef="#ctx0" brushRef="#br0" timeOffset="70">25077 8525 7976,'-6'0'814,"-2"0"0,1 1 0,-4 2 0,1 1-562,-1 2 0,0 5 1,-1 5-1,-2 2-151,-4 5 1,1-2 0,0 4 0,0-2-509,0-2 0,4 1 1,-1 0 406,2 0 0,1-1 0,0 0 0</inkml:trace>
  <inkml:trace contextRef="#ctx0" brushRef="#br0" timeOffset="71">25175 8590 7880,'-5'-6'1251,"4"0"-556,-3 2 1,2 3-377,-2-3 0,3 4 77,-2 4 1,1-2 0,2 6-1,0 0-62,0 2 0,0 4 0,0 0 0,0 0 136,0-2 1,0-2 0,0 1-190,0 0 0,0-1-401,0 2 0,5-6-223,2-3 1,-1-2 0,2-3 0,0-4-143,2-5 0,0-2 0,1 1 0,0-2 44,-1 0 1,2-4-1,-2 3 1,0-1 426,-3 1 1,2 0 0,-5 6 0,1 0 945,0 2 0,-1 3-404,0-3 1,-2 6 0,1 1-1,0 6 56,0 4 0,-2 2 1,3 1-1,-3 2-33,-1 2 0,0 0 0,0 2 0,1-2-344,3-1 0,-3-2 0,2-4 0,-1 2-791,-2-2 1,0 1 0,1-2-2543,2-1 3126,-1 2 0,8-10 0,-4 6 0</inkml:trace>
  <inkml:trace contextRef="#ctx0" brushRef="#br0" timeOffset="72">12021 12432 7829,'0'-8'0,"2"2"1266,2 2 0,-4-2 1521,4 3-2382,-2 2 1,-2-3 0,-2 8 0,-2 4-78,-2 6 1,-4 4-1,-1 6 1,-1 6-104,-3 0 0,-1 9 0,-6 4 1,0 7-152,9-22 0,0 1 0,0 3 0,-1 1 1,-2 1-1,-1 2 0,1 0 0,0-1-187,0-1 1,0 0-1,0-5 1,1 0-1,-15 23 1,3-7-221,4-6 0,2-11 0,9-6-1469,2-6 1290,7-10 0,3-6 0,7-12 0,2-6-213,2-6 1,1-4 0,3-8 0,1-5-513,1-4 0,2-1 1237,-4-4 0,4-1 0,-2-3 0</inkml:trace>
  <inkml:trace contextRef="#ctx0" brushRef="#br0" timeOffset="73">12011 12302 10622,'0'-6'3149,"0"1"-2401,0 5 0,1 0-353,2 0 1,-1 1-1,2 1 1,0 4 33,0 4 0,0 0 0,0 9 1,4 4-52,1 5 1,2 8-1,-1 6 1,2 6-170,3 10 0,-9-26 0,1 1 0,2 2 1,0 1-1,0 1 0,0 1-148,-1 1 1,1-1 0,0-3 0,1 1 0,-2-3-1,-2-2 1,8 28-238,-2-4 0,-2-15 0,2-8 0,-3-8-663,-2-6 1,1-6-271,-4-4 1,0-8-1,-4 0 155,0-6 0,-2-4 1,0-4-1,-3-1-1055,-1-2 1,-1 3 2008,-3-4 0,-2 0 0,2-4 0</inkml:trace>
  <inkml:trace contextRef="#ctx0" brushRef="#br0" timeOffset="74">11860 12842 8652,'-6'5'1827,"0"0"1,3-4-774,0 3-35,-1-3-578,4 4 1,1-5-1,3 0-171,3 0 0,4 0 0,2 0 0,2 0-67,-2 0 1,2 0 0,1 0-1,0 0-118,-1 0 1,3 0 0,-3 0-1,1 0-92,0 0 1,-2 0 0,-3 0 0,0 0-146,-1 0 0,-2 0 0,-1 0 262,2 0 132,-5 0-89,1 0-139,-5 0-525,0 0-345,-5 0 0,-1 0 0,-4 0 856,-2 0 0,2 0 0,-1 0 0</inkml:trace>
  <inkml:trace contextRef="#ctx0" brushRef="#br0" timeOffset="75">12583 12410 7819,'-4'-8'1188,"1"2"0,-2 3 0,2-2 483,0 1-523,-1 2-616,4-2 0,0 4-65,0 4 0,1 2 1,3 5-1,3 1 94,3 3 1,1-3-1,-1 6 1,2 3-170,2 3 1,4 0 0,3 5 0,0 2 23,1 4 1,4 3 0,0 5 0,2 2-37,2 1 1,-4-1 0,-2 0 0,-4-4-196,-2-5 1,-5-6 0,2-2-1,-5-4-211,-2-3 1,0-4 0,-3-7-1,0 2-1142,-1-2-1643,0-4 1097,-4-1 1,-1-14 240,-3-1 0,2 0 0,-4 3 1473,1-2 0,-3-5 0,2-2 0</inkml:trace>
  <inkml:trace contextRef="#ctx0" brushRef="#br0" timeOffset="76">12960 12378 7930,'0'-12'1027,"0"6"588,0-2-699,0 6 1,0-4 915,0 2 260,0 3-1407,0-4 0,0 10 1,-1 1-248,-2 0 0,1 3 0,-1-1 0,0 2-171,0 0 1,0 2 0,-4 2-1,0 1 2,1 2 1,-4 2 0,4 5-1,-4 3-41,-1 0 0,0 3 1,-1 6-1,-1 3-71,-2 3 1,-3 6 0,0 2 0,-3 0-92,0 0 0,-1-4 0,0-1 1,0-4-110,1-5 1,4-3-1,4-3 1,4-3-178,1-6 1,6-6 0,-2 0-1449,3-3 479,1-6 1346,0-2 1,0-5 466,0-2-249,0 1 0,1-6 1,1 3-270,2-1 1,0 3-483,-4-5 1,0 4-593,0-2 743,0 3 0,1-6 606,2 6-105,-1 0-237,2 3-24,-4-6-220,0 6-598,0-6-1801,0 6 1894,0 0 0,6-4 0,0-2 0</inkml:trace>
  <inkml:trace contextRef="#ctx0" brushRef="#br0" timeOffset="77">13467 12690 14089,'12'0'67,"-2"0"1,1 0-126,0 0 0,3 0 1,0 0-1,1 0-888,0 0 0,-3 0 0,3 0 946,-3 0 0,3-4 0,2-2 0</inkml:trace>
  <inkml:trace contextRef="#ctx0" brushRef="#br0" timeOffset="78">13479 12831 17720,'10'-1'599,"2"-2"0,2 0-898,0 0 1,2 2-1,-4 1 1,4 0 298,1 0 0,1 0 0,3 0 0</inkml:trace>
  <inkml:trace contextRef="#ctx0" brushRef="#br0" timeOffset="79">14104 12366 7860,'-4'-6'2814,"2"-3"1,-2 6-2158,4-3 0,0 4 1,0 4-131,4 7 1,0 4 0,6 7 0,2 4-97,4 3 1,-2 3 0,4 6-1,2 5-105,0 5 0,5-1 0,0 4 0,-1 0-305,-1 0 0,-2-8 0,-3-3 1,-4-6-365,-2-7 1,-1-6 0,-1-2-533,1-2 1,-5 0 0,-1-6 0,-1 0-2361,-1-2 2011,1-5 1,-5 3-1,-3-6 1224,-3-3 0,-3-6 0,-1-7 0</inkml:trace>
  <inkml:trace contextRef="#ctx0" brushRef="#br0" timeOffset="80">14449 12270 10021,'0'-8'5523,"0"1"-5195,0 5 0,-1 5 0,-1 9 1,-3 4 137,-1 3 1,-1 8 0,-5 5 0,-1 6 18,-2 4 1,-4 8 0,0 2-1,7-23 1,0 0-282,-2 1 1,-1 0 0,1-2 0,1 0 0,-1 1 0,-1 0 0,-14 25-167,1-4 0,4-8 1,6-10-1,3-7-654,3-5 0,6-8 0,3-5-929,1 1 0,4-3 0,1-1 1,6-4 1544,3 0 0,0 0 0,4 0 0</inkml:trace>
  <inkml:trace contextRef="#ctx0" brushRef="#br0" timeOffset="81">14643 12949 7741,'-9'-1'4039,"2"-2"-2617,-3 1-1236,9-2 0,1 5 0,9 1 0,3 2 5,2-2 1,6 3-1,0-1 1,4-2 35,0-1 1,3 3-1,-2-1 1,1 0-116,0-2 1,-4-1 0,4 0 0,-5 0-354,-3 0 0,1 0 1,-4 0-1,-2 0-2911,-1 0 3152,-6 0 0,4-5 0,-4-1 0</inkml:trace>
  <inkml:trace contextRef="#ctx0" brushRef="#br0" timeOffset="82">14795 12949 8909,'-8'0'4144,"2"0"-3482,3 0 0,-2-1-512,5-2 1,2-3 0,0-5 0,2-1 29,2-3 0,2-1 0,2-7 0,2-1 63,-2-1 0,1-5 1,0 1-1,-1-2-75,2-2 1,-2 1 0,1 0-1,1 0-149,2-1 0,-2 0 0,3 3 0,-3 0-71,-2 0 0,2 6 0,2 0 1,0 4 98,-1 2 1,-4 2 0,-3-2 0,0 3 155,0 3 1,-4 1 0,3 1 0,-2-1 325,1 0 0,-1 4 717,-3 0-1081,0-1 0,0 1-637,0 0-10,0 5 512,0-3 239,0 5 1922,0 0-1819,5 0 1,-2 0-242,4 0 0,-4 3 1,5 2-1,-1 1-18,-1 3 0,3 0 0,-1 3 0,1 3-41,2 3 1,0 6-1,0 6 1,1 0-14,2 3 1,2 6-1,2 3 1,-3 4-64,0 4 1,-1-6-1,2 0 1,0-4-16,-2-3 0,-2-2 1,-2-7-1,1-2-53,0-4 0,-4-5 0,-1-3-10,-1-2 1,2-1-1,-4 0-162,0 0 1,-2 0-1,-1-1-30,0 1 1,0 0-1,0 0-785,0 0 0,0-1-1556,0 1 1220,0-5 1,0-6-1,0-7-75,0-3 0,-1 0 1470,-2-1 0,-3-5 0,-6-1 0</inkml:trace>
  <inkml:trace contextRef="#ctx0" brushRef="#br0" timeOffset="83">15258 13003 7760,'-6'-4'204,"0"2"0,4-2 1,-2 0 1231,-2 0 1,3 0-1,-2 1 276,1 0 0,2-2 433,-2 1-1391,4 3 0,0-4-554,4 5 0,2 0 1,5 0-1,0 0-141,-1 0 0,5 0 0,0 0 0,1 0-138,0 0 0,2 0 1,-2 0-1,-1 0-217,0 0 1,1 0-1,-2 1 1,0 2 80,-1 0 1,-1 1 0,-1-4 0,-1 1 223,2 3 1,-2-2 249,1 5 0,-5-3-95,-3 3 176,-1-4-196,-2 6 0,-2-8 0,0 2 56,-2-6 1,0 2-180,0-2 1,3 0 0,-4 1-61,1-2 1,1 1 0,-3 1 0,0 0-151,0-2 0,3 1 0,-5 3 91,0 0 0,-2 0 0,0 0 231,-2 0 0,2 0 0,-1 0 0,0 0 38,1 0 1,-2 0 0,2 0 0,-1 0-156,0 0 1,1 0 0,-2 0-1,2 0-187,-1 0 0,4 0 0,-1 0 51,0 0 0,-2 0 306,0 0 360,-1 0-273,5 0-319,1 0 0,7 0 1,1 0 275,4 0 1,3 0 0,2 0 0,1 0-154,2 0 1,0 0 0,-2 0 0,3 0-49,0 0 1,-1 0-1,2 0 1,-1-1-60,2-3 1,-6 3 0,3-3 0,-2 3-57,1 1 0,-2 0 1,3 0-1,-3 0 46,-1 0 0,-1 0 1,1 0-75,0 0 0,-4 0-625,0 0-390,1 0-396,-2 0 1,-3 0 1524,-6 0 0,-3 5 0,-5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0cedf37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50cedf37f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150cedf37f0_0_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1442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5426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215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7" t="23988" r="4770" b="1989"/>
          <a:stretch/>
        </p:blipFill>
        <p:spPr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" name="Google Shape;2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7" t="23988" r="4770" b="1989"/>
          <a:stretch/>
        </p:blipFill>
        <p:spPr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">
  <p:cSld name="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">
  <p:cSld name="2 Colum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6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727448" y="1212300"/>
            <a:ext cx="3959352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766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0960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lumn">
  <p:cSld name="4 Colum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2"/>
          </p:nvPr>
        </p:nvSpPr>
        <p:spPr>
          <a:xfrm>
            <a:off x="25654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3"/>
          </p:nvPr>
        </p:nvSpPr>
        <p:spPr>
          <a:xfrm>
            <a:off x="46736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4"/>
          </p:nvPr>
        </p:nvSpPr>
        <p:spPr>
          <a:xfrm>
            <a:off x="67818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>
  <p:cSld name="Content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12"/>
          <p:cNvCxnSpPr/>
          <p:nvPr/>
        </p:nvCxnSpPr>
        <p:spPr>
          <a:xfrm>
            <a:off x="934548" y="1165883"/>
            <a:ext cx="6883052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" name="Google Shape;27;p12"/>
          <p:cNvSpPr txBox="1">
            <a:spLocks noGrp="1"/>
          </p:cNvSpPr>
          <p:nvPr>
            <p:ph type="body" idx="1"/>
          </p:nvPr>
        </p:nvSpPr>
        <p:spPr>
          <a:xfrm>
            <a:off x="934548" y="532520"/>
            <a:ext cx="4412456" cy="48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2700">
                <a:solidFill>
                  <a:srgbClr val="5D5D5D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body" idx="2"/>
          </p:nvPr>
        </p:nvSpPr>
        <p:spPr>
          <a:xfrm>
            <a:off x="934548" y="1724239"/>
            <a:ext cx="6883052" cy="225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34290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3"/>
          </p:nvPr>
        </p:nvSpPr>
        <p:spPr>
          <a:xfrm>
            <a:off x="934548" y="1314664"/>
            <a:ext cx="6883052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34290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57175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0" name="Google Shape;3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81500"/>
            <a:ext cx="9144000" cy="76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7866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 Sum Up Slide">
  <p:cSld name="To Sum Up Slid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16"/>
          <p:cNvCxnSpPr/>
          <p:nvPr/>
        </p:nvCxnSpPr>
        <p:spPr>
          <a:xfrm>
            <a:off x="934548" y="1150977"/>
            <a:ext cx="6883052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" name="Google Shape;48;p16"/>
          <p:cNvSpPr txBox="1">
            <a:spLocks noGrp="1"/>
          </p:cNvSpPr>
          <p:nvPr>
            <p:ph type="body" idx="1"/>
          </p:nvPr>
        </p:nvSpPr>
        <p:spPr>
          <a:xfrm>
            <a:off x="934548" y="517614"/>
            <a:ext cx="4412456" cy="48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2700">
                <a:solidFill>
                  <a:srgbClr val="5D5D5D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body" idx="2"/>
          </p:nvPr>
        </p:nvSpPr>
        <p:spPr>
          <a:xfrm>
            <a:off x="934547" y="1616705"/>
            <a:ext cx="6883052" cy="2300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34290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body" idx="3"/>
          </p:nvPr>
        </p:nvSpPr>
        <p:spPr>
          <a:xfrm>
            <a:off x="934547" y="1225984"/>
            <a:ext cx="6883052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34290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57175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1" name="Google Shape;5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81500"/>
            <a:ext cx="9144000" cy="76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458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_Plaid-Digital_FINAL-NEW.png"/>
          <p:cNvPicPr preferRelativeResize="0"/>
          <p:nvPr/>
        </p:nvPicPr>
        <p:blipFill rotWithShape="1">
          <a:blip r:embed="rId10">
            <a:alphaModFix/>
          </a:blip>
          <a:srcRect l="59550" t="20875" r="39888" b="2893"/>
          <a:stretch/>
        </p:blipFill>
        <p:spPr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 descr="_Plaid-Digital_FINAL-NEW.png"/>
          <p:cNvPicPr preferRelativeResize="0"/>
          <p:nvPr/>
        </p:nvPicPr>
        <p:blipFill rotWithShape="1">
          <a:blip r:embed="rId10">
            <a:alphaModFix/>
          </a:blip>
          <a:srcRect l="59550" t="20875" r="39888" b="2893"/>
          <a:stretch/>
        </p:blipFill>
        <p:spPr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2639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772400" y="4248150"/>
            <a:ext cx="1154590" cy="73639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1073918" y="64004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"/>
          <p:cNvSpPr txBox="1"/>
          <p:nvPr/>
        </p:nvSpPr>
        <p:spPr>
          <a:xfrm>
            <a:off x="11226318" y="65528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11378718" y="67052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8" name="Google Shape;18;p1"/>
          <p:cNvSpPr txBox="1"/>
          <p:nvPr/>
        </p:nvSpPr>
        <p:spPr>
          <a:xfrm>
            <a:off x="11531118" y="68576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" name="Google Shape;19;p1"/>
          <p:cNvSpPr txBox="1"/>
          <p:nvPr/>
        </p:nvSpPr>
        <p:spPr>
          <a:xfrm>
            <a:off x="8534400" y="100340"/>
            <a:ext cx="50689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sz="1100" b="0" i="0" u="none" strike="noStrike" cap="none">
              <a:solidFill>
                <a:srgbClr val="7F7F7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customXml" Target="../ink/ink7.xml"/><Relationship Id="rId3" Type="http://schemas.openxmlformats.org/officeDocument/2006/relationships/image" Target="../media/image33.png"/><Relationship Id="rId7" Type="http://schemas.openxmlformats.org/officeDocument/2006/relationships/customXml" Target="../ink/ink4.xml"/><Relationship Id="rId12" Type="http://schemas.openxmlformats.org/officeDocument/2006/relationships/image" Target="../media/image3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customXml" Target="../ink/ink5.xml"/><Relationship Id="rId1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0.png"/><Relationship Id="rId4" Type="http://schemas.openxmlformats.org/officeDocument/2006/relationships/customXml" Target="../ink/ink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9"/>
          <p:cNvCxnSpPr/>
          <p:nvPr/>
        </p:nvCxnSpPr>
        <p:spPr>
          <a:xfrm>
            <a:off x="2209800" y="3486150"/>
            <a:ext cx="5486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Google Shape;54;p9"/>
          <p:cNvSpPr txBox="1"/>
          <p:nvPr/>
        </p:nvSpPr>
        <p:spPr>
          <a:xfrm>
            <a:off x="2133600" y="2038350"/>
            <a:ext cx="6798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lvl="0" indent="-31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Mathematical Foundations for ML (10-680):</a:t>
            </a:r>
            <a:endParaRPr sz="24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175" marR="0" lvl="0" indent="-317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Linear </a:t>
            </a:r>
            <a:r>
              <a:rPr lang="en-US" sz="4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algebra foundations</a:t>
            </a:r>
            <a:endParaRPr sz="40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175" marR="0" lvl="0" indent="-3175" algn="l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9"/>
          <p:cNvSpPr txBox="1"/>
          <p:nvPr/>
        </p:nvSpPr>
        <p:spPr>
          <a:xfrm>
            <a:off x="2133600" y="3638550"/>
            <a:ext cx="52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marR="0" lvl="0" indent="-317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Bryan Wilder</a:t>
            </a:r>
            <a:endParaRPr dirty="0"/>
          </a:p>
          <a:p>
            <a:pPr marL="3175" marR="0" lvl="0" indent="-3175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bwilder@cmu.edu </a:t>
            </a:r>
            <a:endParaRPr dirty="0"/>
          </a:p>
        </p:txBody>
      </p:sp>
      <p:sp>
        <p:nvSpPr>
          <p:cNvPr id="56" name="Google Shape;56;p9"/>
          <p:cNvSpPr txBox="1"/>
          <p:nvPr/>
        </p:nvSpPr>
        <p:spPr>
          <a:xfrm>
            <a:off x="2133600" y="4695325"/>
            <a:ext cx="6903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* Slides borrowed from prior offerings by Professors M. Gormley, P. Virtue,  G. Gordon, &amp; H. </a:t>
            </a:r>
            <a:r>
              <a:rPr lang="en-US" sz="11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Heidari</a:t>
            </a:r>
            <a:r>
              <a:rPr lang="en-US" sz="11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1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7D60A-052D-1DD2-3541-CA019D037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C426523-ED42-6455-F4EA-FC4567D5C81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and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, the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en-US" dirty="0"/>
                  <a:t> is a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View 1: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C426523-ED42-6455-F4EA-FC4567D5C8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666FBFD-D8A0-06EF-2ECC-6F37A926D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63" y="2241823"/>
            <a:ext cx="4587824" cy="187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16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7D60A-052D-1DD2-3541-CA019D037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26523-ED42-6455-F4EA-FC4567D5C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8229600" cy="36576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View 2: linear combination of columns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8D691D-DCBF-C36E-73E3-A1240ECFF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581150"/>
            <a:ext cx="4197299" cy="16824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0A89FF-76DD-836E-BB66-7C8FF0E21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3263612"/>
            <a:ext cx="5839616" cy="145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2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3046-54AD-CD7D-B583-386CD102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facts about matrix multiplication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8A832F-76EE-552C-6E60-16C41B824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03" y="1348811"/>
            <a:ext cx="8517194" cy="115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24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3BCF-2B94-706F-3C26-3BA9FB6EA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transpose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96D84E3-484F-2737-364E-0FA158FFBDD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Reverses the rows and columns.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Properties: </a:t>
                </a:r>
              </a:p>
              <a:p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96D84E3-484F-2737-364E-0FA158FFB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0C14D3D-8B8B-C017-4AAA-83BF5B37B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82" y="1622784"/>
            <a:ext cx="3733954" cy="786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6DB802-5777-91B7-CD51-D48F6F7ED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182" y="3180348"/>
            <a:ext cx="2305358" cy="117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32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F15F3-2C6E-E4EE-1BAA-A6929E82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C4E5D-1C0F-76CB-CC13-856C910635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+Calculating products</a:t>
            </a:r>
          </a:p>
          <a:p>
            <a:r>
              <a:rPr lang="en-US" dirty="0"/>
              <a:t>+Illegal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233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8623D-FC8D-B286-D92E-8F98D11C3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P-norms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7B620-B7CD-2D35-2968-9A7F64DD99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Whiteboard: definitions, examples</a:t>
            </a:r>
          </a:p>
        </p:txBody>
      </p:sp>
    </p:spTree>
    <p:extLst>
      <p:ext uri="{BB962C8B-B14F-4D97-AF65-F5344CB8AC3E}">
        <p14:creationId xmlns:p14="http://schemas.microsoft.com/office/powerpoint/2010/main" val="950147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3B2DB-8B52-C62D-2797-383454891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4548" y="532520"/>
            <a:ext cx="6292070" cy="4845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Eigenvector &amp; Eigenvalue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A3D665E-98AB-85C8-BA39-E3270180A7E8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934548" y="1303020"/>
                <a:ext cx="6883052" cy="3307960"/>
              </a:xfrm>
            </p:spPr>
            <p:txBody>
              <a:bodyPr>
                <a:normAutofit/>
              </a:bodyPr>
              <a:lstStyle/>
              <a:p>
                <a:r>
                  <a:rPr lang="en-US" i="1" dirty="0"/>
                  <a:t>Definition #1</a:t>
                </a:r>
                <a:r>
                  <a:rPr lang="en-US" dirty="0"/>
                  <a:t>: Given a square matrix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b="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we say that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l-GR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US" i="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an </a:t>
                </a:r>
                <a:r>
                  <a:rPr lang="en-US" b="1" dirty="0"/>
                  <a:t>eigenvalue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the corresponding </a:t>
                </a:r>
                <a:r>
                  <a:rPr lang="en-US" b="1" dirty="0"/>
                  <a:t>eigenvector</a:t>
                </a:r>
                <a:r>
                  <a:rPr lang="en-US" dirty="0"/>
                  <a:t> if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l-GR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  <a:p>
                <a:endParaRPr lang="en-US" dirty="0">
                  <a:latin typeface="Monaco" pitchFamily="2" charset="77"/>
                </a:endParaRP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A3D665E-98AB-85C8-BA39-E3270180A7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934548" y="1303020"/>
                <a:ext cx="6883052" cy="3307960"/>
              </a:xfrm>
              <a:blipFill>
                <a:blip r:embed="rId2"/>
                <a:stretch>
                  <a:fillRect t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3667307-07C1-68AC-9850-ACB6C9B8DFA0}"/>
              </a:ext>
            </a:extLst>
          </p:cNvPr>
          <p:cNvCxnSpPr/>
          <p:nvPr/>
        </p:nvCxnSpPr>
        <p:spPr>
          <a:xfrm>
            <a:off x="2255959" y="3972028"/>
            <a:ext cx="1569469" cy="1"/>
          </a:xfrm>
          <a:prstGeom prst="line">
            <a:avLst/>
          </a:prstGeom>
          <a:ln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985986-72BD-80E3-D485-0F2DEAE23316}"/>
              </a:ext>
            </a:extLst>
          </p:cNvPr>
          <p:cNvCxnSpPr>
            <a:cxnSpLocks/>
          </p:cNvCxnSpPr>
          <p:nvPr/>
        </p:nvCxnSpPr>
        <p:spPr>
          <a:xfrm flipV="1">
            <a:off x="2255959" y="2693402"/>
            <a:ext cx="0" cy="1278628"/>
          </a:xfrm>
          <a:prstGeom prst="line">
            <a:avLst/>
          </a:prstGeom>
          <a:ln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4563F46-F661-7148-A757-AB7449D086F6}"/>
              </a:ext>
            </a:extLst>
          </p:cNvPr>
          <p:cNvCxnSpPr>
            <a:cxnSpLocks/>
          </p:cNvCxnSpPr>
          <p:nvPr/>
        </p:nvCxnSpPr>
        <p:spPr>
          <a:xfrm flipV="1">
            <a:off x="2255959" y="3417197"/>
            <a:ext cx="305971" cy="554831"/>
          </a:xfrm>
          <a:prstGeom prst="line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6A5F4E1-3A9F-2FF7-ECAC-E5EF5E76CCBD}"/>
                  </a:ext>
                </a:extLst>
              </p:cNvPr>
              <p:cNvSpPr/>
              <p:nvPr/>
            </p:nvSpPr>
            <p:spPr>
              <a:xfrm>
                <a:off x="2845867" y="2723867"/>
                <a:ext cx="70987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𝑨𝒙</m:t>
                      </m:r>
                      <m:r>
                        <a:rPr lang="en-US" sz="105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l-GR" sz="105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050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1050" b="1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6A5F4E1-3A9F-2FF7-ECAC-E5EF5E76C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867" y="2723867"/>
                <a:ext cx="709874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69EC900-301A-95D1-1F36-BE20D64977A7}"/>
                  </a:ext>
                </a:extLst>
              </p:cNvPr>
              <p:cNvSpPr/>
              <p:nvPr/>
            </p:nvSpPr>
            <p:spPr>
              <a:xfrm>
                <a:off x="2598618" y="3347948"/>
                <a:ext cx="29848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69EC900-301A-95D1-1F36-BE20D64977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618" y="3347948"/>
                <a:ext cx="298480" cy="253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Placeholder 4">
                <a:extLst>
                  <a:ext uri="{FF2B5EF4-FFF2-40B4-BE49-F238E27FC236}">
                    <a16:creationId xmlns:a16="http://schemas.microsoft.com/office/drawing/2014/main" id="{44F32222-9293-FE63-1510-6003557AE8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94826" y="2723866"/>
                <a:ext cx="3837074" cy="1311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75" tIns="34275" rIns="34275" bIns="3427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D5D5D"/>
                  </a:buClr>
                  <a:buSzPts val="2000"/>
                  <a:buFont typeface="Arial"/>
                  <a:buNone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1pPr>
                <a:lvl2pPr marL="914400" marR="0" lvl="1" indent="-342900" algn="l" rtl="0">
                  <a:lnSpc>
                    <a:spcPct val="90000"/>
                  </a:lnSpc>
                  <a:spcBef>
                    <a:spcPts val="2000"/>
                  </a:spcBef>
                  <a:spcAft>
                    <a:spcPts val="0"/>
                  </a:spcAft>
                  <a:buClr>
                    <a:srgbClr val="5D5D5D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2pPr>
                <a:lvl3pPr marL="1371600" marR="0" lvl="2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5D5D5D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5D5D5D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5D5D5D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rgbClr val="000000"/>
                    </a:solidFill>
                    <a:latin typeface="Open Sans ExtraBold"/>
                    <a:ea typeface="Open Sans ExtraBold"/>
                    <a:cs typeface="Open Sans ExtraBold"/>
                    <a:sym typeface="Open Sans ExtraBold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rgbClr val="000000"/>
                    </a:solidFill>
                    <a:latin typeface="Open Sans ExtraBold"/>
                    <a:ea typeface="Open Sans ExtraBold"/>
                    <a:cs typeface="Open Sans ExtraBold"/>
                    <a:sym typeface="Open Sans ExtraBold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rgbClr val="000000"/>
                    </a:solidFill>
                    <a:latin typeface="Open Sans ExtraBold"/>
                    <a:ea typeface="Open Sans ExtraBold"/>
                    <a:cs typeface="Open Sans ExtraBold"/>
                    <a:sym typeface="Open Sans ExtraBold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rgbClr val="000000"/>
                    </a:solidFill>
                    <a:latin typeface="Open Sans ExtraBold"/>
                    <a:ea typeface="Open Sans ExtraBold"/>
                    <a:cs typeface="Open Sans ExtraBold"/>
                    <a:sym typeface="Open Sans ExtraBold"/>
                  </a:defRPr>
                </a:lvl9pPr>
              </a:lstStyle>
              <a:p>
                <a:pPr algn="ctr"/>
                <a:r>
                  <a:rPr lang="en-US" sz="15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The linear transformation </a:t>
                </a:r>
                <a14:m>
                  <m:oMath xmlns:m="http://schemas.openxmlformats.org/officeDocument/2006/math">
                    <m:r>
                      <a:rPr lang="en-US" sz="15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5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is only stretching vector </a:t>
                </a:r>
                <a14:m>
                  <m:oMath xmlns:m="http://schemas.openxmlformats.org/officeDocument/2006/math">
                    <m:r>
                      <a:rPr lang="en-US" sz="15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5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</a:t>
                </a:r>
              </a:p>
              <a:p>
                <a:pPr algn="ctr"/>
                <a:endParaRPr lang="en-US" sz="15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algn="ctr"/>
                <a:r>
                  <a:rPr lang="en-US" sz="15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That is, </a:t>
                </a:r>
                <a14:m>
                  <m:oMath xmlns:m="http://schemas.openxmlformats.org/officeDocument/2006/math">
                    <m:r>
                      <a:rPr lang="el-GR" sz="15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5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500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5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is a </a:t>
                </a:r>
                <a:r>
                  <a:rPr lang="en-US" sz="1500" i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scalar multiple </a:t>
                </a:r>
                <a:r>
                  <a:rPr lang="en-US" sz="15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15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500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</a:t>
                </a:r>
                <a:endParaRPr lang="en-US" sz="15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endParaRPr lang="en-US" sz="1500" dirty="0">
                  <a:latin typeface="Monaco" pitchFamily="2" charset="77"/>
                </a:endParaRPr>
              </a:p>
            </p:txBody>
          </p:sp>
        </mc:Choice>
        <mc:Fallback xmlns="">
          <p:sp>
            <p:nvSpPr>
              <p:cNvPr id="13" name="Text Placeholder 4">
                <a:extLst>
                  <a:ext uri="{FF2B5EF4-FFF2-40B4-BE49-F238E27FC236}">
                    <a16:creationId xmlns:a16="http://schemas.microsoft.com/office/drawing/2014/main" id="{44F32222-9293-FE63-1510-6003557AE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826" y="2723866"/>
                <a:ext cx="3837074" cy="1311035"/>
              </a:xfrm>
              <a:prstGeom prst="rect">
                <a:avLst/>
              </a:prstGeom>
              <a:blipFill>
                <a:blip r:embed="rId5"/>
                <a:stretch>
                  <a:fillRect t="-18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5CBFC3-1582-6D2F-22EF-61BB43E89BE6}"/>
              </a:ext>
            </a:extLst>
          </p:cNvPr>
          <p:cNvCxnSpPr>
            <a:cxnSpLocks/>
          </p:cNvCxnSpPr>
          <p:nvPr/>
        </p:nvCxnSpPr>
        <p:spPr>
          <a:xfrm flipV="1">
            <a:off x="2265898" y="2862366"/>
            <a:ext cx="592064" cy="1109661"/>
          </a:xfrm>
          <a:prstGeom prst="line">
            <a:avLst/>
          </a:prstGeom>
          <a:ln>
            <a:solidFill>
              <a:srgbClr val="00B050"/>
            </a:solidFill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AAF91F5-DFAE-F352-47D4-116C636D0904}"/>
                  </a:ext>
                </a:extLst>
              </p14:cNvPr>
              <p14:cNvContentPartPr/>
              <p14:nvPr/>
            </p14:nvContentPartPr>
            <p14:xfrm>
              <a:off x="4380750" y="1817910"/>
              <a:ext cx="664470" cy="2025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AAF91F5-DFAE-F352-47D4-116C636D090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64912" y="1754606"/>
                <a:ext cx="695786" cy="3291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F3A404F-4A97-93D4-EBE9-B9F96A693782}"/>
                  </a:ext>
                </a:extLst>
              </p14:cNvPr>
              <p14:cNvContentPartPr/>
              <p14:nvPr/>
            </p14:nvContentPartPr>
            <p14:xfrm>
              <a:off x="3256740" y="1790910"/>
              <a:ext cx="948240" cy="2295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F3A404F-4A97-93D4-EBE9-B9F96A69378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40900" y="1727600"/>
                <a:ext cx="979560" cy="35612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298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3B2DB-8B52-C62D-2797-383454891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4548" y="532520"/>
            <a:ext cx="6883052" cy="4845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How many eigenvectors are there?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A3D665E-98AB-85C8-BA39-E3270180A7E8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934548" y="1303020"/>
                <a:ext cx="6883052" cy="1836106"/>
              </a:xfrm>
            </p:spPr>
            <p:txBody>
              <a:bodyPr>
                <a:normAutofit/>
              </a:bodyPr>
              <a:lstStyle/>
              <a:p>
                <a:r>
                  <a:rPr lang="en-US" i="1" dirty="0"/>
                  <a:t>Definition #1</a:t>
                </a:r>
                <a:r>
                  <a:rPr lang="en-US" dirty="0"/>
                  <a:t>: Given a square matrix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we say that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l-GR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an </a:t>
                </a:r>
                <a:r>
                  <a:rPr lang="en-US" b="1" dirty="0"/>
                  <a:t>eigenvalue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the corresponding </a:t>
                </a:r>
                <a:r>
                  <a:rPr lang="en-US" b="1" dirty="0"/>
                  <a:t>eigenvector</a:t>
                </a:r>
                <a:r>
                  <a:rPr lang="en-US" dirty="0"/>
                  <a:t> if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𝑨𝒙</m:t>
                      </m:r>
                      <m:r>
                        <a:rPr lang="en-US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l-GR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>
                  <a:latin typeface="Monaco" pitchFamily="2" charset="77"/>
                </a:endParaRP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A3D665E-98AB-85C8-BA39-E3270180A7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934548" y="1303020"/>
                <a:ext cx="6883052" cy="1836106"/>
              </a:xfrm>
              <a:blipFill>
                <a:blip r:embed="rId2"/>
                <a:stretch>
                  <a:fillRect t="-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4">
                <a:extLst>
                  <a:ext uri="{FF2B5EF4-FFF2-40B4-BE49-F238E27FC236}">
                    <a16:creationId xmlns:a16="http://schemas.microsoft.com/office/drawing/2014/main" id="{6741D98E-C636-E949-6C93-82996998F5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4548" y="2198802"/>
                <a:ext cx="6883052" cy="94032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34275" tIns="34275" rIns="34275" bIns="3427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D5D5D"/>
                  </a:buClr>
                  <a:buSzPts val="2000"/>
                  <a:buFont typeface="Arial"/>
                  <a:buNone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1pPr>
                <a:lvl2pPr marL="914400" marR="0" lvl="1" indent="-342900" algn="l" rtl="0">
                  <a:lnSpc>
                    <a:spcPct val="90000"/>
                  </a:lnSpc>
                  <a:spcBef>
                    <a:spcPts val="2000"/>
                  </a:spcBef>
                  <a:spcAft>
                    <a:spcPts val="0"/>
                  </a:spcAft>
                  <a:buClr>
                    <a:srgbClr val="5D5D5D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2pPr>
                <a:lvl3pPr marL="1371600" marR="0" lvl="2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5D5D5D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5D5D5D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5D5D5D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rgbClr val="000000"/>
                    </a:solidFill>
                    <a:latin typeface="Open Sans ExtraBold"/>
                    <a:ea typeface="Open Sans ExtraBold"/>
                    <a:cs typeface="Open Sans ExtraBold"/>
                    <a:sym typeface="Open Sans ExtraBold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rgbClr val="000000"/>
                    </a:solidFill>
                    <a:latin typeface="Open Sans ExtraBold"/>
                    <a:ea typeface="Open Sans ExtraBold"/>
                    <a:cs typeface="Open Sans ExtraBold"/>
                    <a:sym typeface="Open Sans ExtraBold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rgbClr val="000000"/>
                    </a:solidFill>
                    <a:latin typeface="Open Sans ExtraBold"/>
                    <a:ea typeface="Open Sans ExtraBold"/>
                    <a:cs typeface="Open Sans ExtraBold"/>
                    <a:sym typeface="Open Sans ExtraBold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rgbClr val="000000"/>
                    </a:solidFill>
                    <a:latin typeface="Open Sans ExtraBold"/>
                    <a:ea typeface="Open Sans ExtraBold"/>
                    <a:cs typeface="Open Sans ExtraBold"/>
                    <a:sym typeface="Open Sans ExtraBold"/>
                  </a:defRPr>
                </a:lvl9pPr>
              </a:lstStyle>
              <a:p>
                <a:r>
                  <a:rPr lang="en-US" sz="1500" dirty="0"/>
                  <a:t>For any eigenvector </a:t>
                </a:r>
                <a14:m>
                  <m:oMath xmlns:m="http://schemas.openxmlformats.org/officeDocument/2006/math">
                    <m:r>
                      <a:rPr lang="en-US" sz="15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15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5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sz="15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500" dirty="0"/>
                  <a:t> and scalar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5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sz="15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5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1500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d>
                        <m:dPr>
                          <m:ctrlPr>
                            <a:rPr lang="en-US" sz="1500" b="1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500" b="1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5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5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1500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𝑨𝒙</m:t>
                      </m:r>
                      <m:r>
                        <a:rPr lang="en-US" sz="1500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5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l-GR" sz="15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500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1500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l-GR" sz="15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5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5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1500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1500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500" dirty="0"/>
              </a:p>
              <a:p>
                <a:r>
                  <a:rPr lang="en-US" sz="1500" dirty="0"/>
                  <a:t>So </a:t>
                </a:r>
                <a14:m>
                  <m:oMath xmlns:m="http://schemas.openxmlformats.org/officeDocument/2006/math">
                    <m:r>
                      <a:rPr lang="en-US" sz="15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15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500" dirty="0"/>
                  <a:t> is </a:t>
                </a:r>
                <a:r>
                  <a:rPr lang="en-US" sz="1500" i="1" dirty="0"/>
                  <a:t>also</a:t>
                </a:r>
                <a:r>
                  <a:rPr lang="en-US" sz="1500" dirty="0"/>
                  <a:t> an eigenvector with eigenvalue </a:t>
                </a:r>
                <a14:m>
                  <m:oMath xmlns:m="http://schemas.openxmlformats.org/officeDocument/2006/math">
                    <m:r>
                      <a:rPr lang="el-GR" sz="15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500" dirty="0"/>
                  <a:t>.</a:t>
                </a:r>
              </a:p>
            </p:txBody>
          </p:sp>
        </mc:Choice>
        <mc:Fallback xmlns="">
          <p:sp>
            <p:nvSpPr>
              <p:cNvPr id="2" name="Text Placeholder 4">
                <a:extLst>
                  <a:ext uri="{FF2B5EF4-FFF2-40B4-BE49-F238E27FC236}">
                    <a16:creationId xmlns:a16="http://schemas.microsoft.com/office/drawing/2014/main" id="{6741D98E-C636-E949-6C93-82996998F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48" y="2198802"/>
                <a:ext cx="6883052" cy="940324"/>
              </a:xfrm>
              <a:prstGeom prst="rect">
                <a:avLst/>
              </a:prstGeom>
              <a:blipFill>
                <a:blip r:embed="rId3"/>
                <a:stretch>
                  <a:fillRect t="-25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4">
                <a:extLst>
                  <a:ext uri="{FF2B5EF4-FFF2-40B4-BE49-F238E27FC236}">
                    <a16:creationId xmlns:a16="http://schemas.microsoft.com/office/drawing/2014/main" id="{7F0AE4AE-C371-2D01-C9B3-9E5F2BDFCB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4547" y="3289012"/>
                <a:ext cx="6883052" cy="149179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34275" tIns="34275" rIns="34275" bIns="3427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D5D5D"/>
                  </a:buClr>
                  <a:buSzPts val="2000"/>
                  <a:buFont typeface="Arial"/>
                  <a:buNone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1pPr>
                <a:lvl2pPr marL="914400" marR="0" lvl="1" indent="-342900" algn="l" rtl="0">
                  <a:lnSpc>
                    <a:spcPct val="90000"/>
                  </a:lnSpc>
                  <a:spcBef>
                    <a:spcPts val="2000"/>
                  </a:spcBef>
                  <a:spcAft>
                    <a:spcPts val="0"/>
                  </a:spcAft>
                  <a:buClr>
                    <a:srgbClr val="5D5D5D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2pPr>
                <a:lvl3pPr marL="1371600" marR="0" lvl="2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5D5D5D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5D5D5D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5D5D5D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rgbClr val="5D5D5D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rgbClr val="000000"/>
                    </a:solidFill>
                    <a:latin typeface="Open Sans ExtraBold"/>
                    <a:ea typeface="Open Sans ExtraBold"/>
                    <a:cs typeface="Open Sans ExtraBold"/>
                    <a:sym typeface="Open Sans ExtraBold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rgbClr val="000000"/>
                    </a:solidFill>
                    <a:latin typeface="Open Sans ExtraBold"/>
                    <a:ea typeface="Open Sans ExtraBold"/>
                    <a:cs typeface="Open Sans ExtraBold"/>
                    <a:sym typeface="Open Sans ExtraBold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rgbClr val="000000"/>
                    </a:solidFill>
                    <a:latin typeface="Open Sans ExtraBold"/>
                    <a:ea typeface="Open Sans ExtraBold"/>
                    <a:cs typeface="Open Sans ExtraBold"/>
                    <a:sym typeface="Open Sans ExtraBold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rgbClr val="000000"/>
                    </a:solidFill>
                    <a:latin typeface="Open Sans ExtraBold"/>
                    <a:ea typeface="Open Sans ExtraBold"/>
                    <a:cs typeface="Open Sans ExtraBold"/>
                    <a:sym typeface="Open Sans ExtraBold"/>
                  </a:defRPr>
                </a:lvl9pPr>
              </a:lstStyle>
              <a:p>
                <a:r>
                  <a:rPr lang="en-US" sz="1500" dirty="0"/>
                  <a:t>If we talk about “the eigenvector” associated with an eigenvalue </a:t>
                </a:r>
                <a14:m>
                  <m:oMath xmlns:m="http://schemas.openxmlformats.org/officeDocument/2006/math">
                    <m:r>
                      <a:rPr lang="el-GR" sz="15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500" dirty="0"/>
                  <a:t>, we usually assume that the eigenvector is normalized to have length 1.0. </a:t>
                </a:r>
              </a:p>
              <a:p>
                <a:endParaRPr lang="en-US" sz="1500" dirty="0"/>
              </a:p>
              <a:p>
                <a:r>
                  <a:rPr lang="en-US" sz="1500" dirty="0"/>
                  <a:t>But there’s still ambiguity because both </a:t>
                </a:r>
                <a14:m>
                  <m:oMath xmlns:m="http://schemas.openxmlformats.org/officeDocument/2006/math">
                    <m:r>
                      <a:rPr lang="en-US" sz="15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500" dirty="0"/>
                  <a:t> and </a:t>
                </a:r>
                <a14:m>
                  <m:oMath xmlns:m="http://schemas.openxmlformats.org/officeDocument/2006/math">
                    <m:r>
                      <a:rPr lang="en-US" sz="15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5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500" dirty="0"/>
                  <a:t> will be eigenvectors of </a:t>
                </a:r>
                <a14:m>
                  <m:oMath xmlns:m="http://schemas.openxmlformats.org/officeDocument/2006/math">
                    <m:r>
                      <a:rPr lang="el-GR" sz="15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500" dirty="0"/>
                  <a:t>, but we will have to live with this.</a:t>
                </a:r>
              </a:p>
              <a:p>
                <a:endParaRPr lang="en-US" sz="1500" dirty="0"/>
              </a:p>
              <a:p>
                <a:endParaRPr lang="en-US" sz="1500" dirty="0"/>
              </a:p>
              <a:p>
                <a:endParaRPr lang="en-US" sz="1500" dirty="0">
                  <a:latin typeface="Monaco" pitchFamily="2" charset="77"/>
                </a:endParaRPr>
              </a:p>
            </p:txBody>
          </p:sp>
        </mc:Choice>
        <mc:Fallback xmlns="">
          <p:sp>
            <p:nvSpPr>
              <p:cNvPr id="3" name="Text Placeholder 4">
                <a:extLst>
                  <a:ext uri="{FF2B5EF4-FFF2-40B4-BE49-F238E27FC236}">
                    <a16:creationId xmlns:a16="http://schemas.microsoft.com/office/drawing/2014/main" id="{7F0AE4AE-C371-2D01-C9B3-9E5F2BDFC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47" y="3289012"/>
                <a:ext cx="6883052" cy="1491791"/>
              </a:xfrm>
              <a:prstGeom prst="rect">
                <a:avLst/>
              </a:prstGeom>
              <a:blipFill>
                <a:blip r:embed="rId4"/>
                <a:stretch>
                  <a:fillRect t="-2049" r="-7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474CFB0-3497-F816-7291-BF0FD267376C}"/>
                  </a:ext>
                </a:extLst>
              </p14:cNvPr>
              <p14:cNvContentPartPr/>
              <p14:nvPr/>
            </p14:nvContentPartPr>
            <p14:xfrm>
              <a:off x="3853440" y="2521260"/>
              <a:ext cx="359370" cy="13527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474CFB0-3497-F816-7291-BF0FD267376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37612" y="2457942"/>
                <a:ext cx="390666" cy="2619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FFC93D1-9E94-41F2-6241-09F36F633A1F}"/>
                  </a:ext>
                </a:extLst>
              </p14:cNvPr>
              <p14:cNvContentPartPr/>
              <p14:nvPr/>
            </p14:nvContentPartPr>
            <p14:xfrm>
              <a:off x="3301830" y="1808190"/>
              <a:ext cx="840510" cy="25515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FFC93D1-9E94-41F2-6241-09F36F633A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85992" y="1744852"/>
                <a:ext cx="871827" cy="3818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1ADE7E4-28E0-B153-9340-3A3B6FB67B6F}"/>
                  </a:ext>
                </a:extLst>
              </p14:cNvPr>
              <p14:cNvContentPartPr/>
              <p14:nvPr/>
            </p14:nvContentPartPr>
            <p14:xfrm>
              <a:off x="4552470" y="2521260"/>
              <a:ext cx="190620" cy="124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1ADE7E4-28E0-B153-9340-3A3B6FB67B6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36645" y="2457900"/>
                <a:ext cx="22191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B39F341-9EE3-B772-0DF6-905813F758C6}"/>
                  </a:ext>
                </a:extLst>
              </p14:cNvPr>
              <p14:cNvContentPartPr/>
              <p14:nvPr/>
            </p14:nvContentPartPr>
            <p14:xfrm>
              <a:off x="3075570" y="2483190"/>
              <a:ext cx="596700" cy="2014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B39F341-9EE3-B772-0DF6-905813F758C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59735" y="2419887"/>
                <a:ext cx="628011" cy="328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1356747-2B02-ABD7-8479-FD4B569B13D8}"/>
                  </a:ext>
                </a:extLst>
              </p14:cNvPr>
              <p14:cNvContentPartPr/>
              <p14:nvPr/>
            </p14:nvContentPartPr>
            <p14:xfrm>
              <a:off x="4918860" y="2493990"/>
              <a:ext cx="533520" cy="19845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1356747-2B02-ABD7-8479-FD4B569B13D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03020" y="2430716"/>
                <a:ext cx="564840" cy="3246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608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DED3379-D69C-AD6D-CF8F-A38313B79D4B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934548" y="1225984"/>
                <a:ext cx="6870847" cy="3399902"/>
              </a:xfrm>
            </p:spPr>
            <p:txBody>
              <a:bodyPr>
                <a:normAutofit/>
              </a:bodyPr>
              <a:lstStyle/>
              <a:p>
                <a:pPr marL="171450" indent="0"/>
                <a:r>
                  <a:rPr lang="en-US" dirty="0"/>
                  <a:t>Suppose matrix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has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el-GR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and associated eigenvectors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771525" lvl="1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Trace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tr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marL="771525" lvl="1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Determinant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b="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marL="771525" lvl="1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Rank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rank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/>
                      <m:t>the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number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of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non</m:t>
                    </m:r>
                    <m:r>
                      <m:rPr>
                        <m:nor/>
                      </m:rPr>
                      <a:rPr lang="en-US"/>
                      <m:t>−</m:t>
                    </m:r>
                    <m:r>
                      <m:rPr>
                        <m:nor/>
                      </m:rPr>
                      <a:rPr lang="en-US"/>
                      <m:t>zero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eigenvalues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of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endParaRPr lang="en-US" dirty="0"/>
              </a:p>
              <a:p>
                <a:pPr marL="771525" lvl="1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Non-singular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non-singular,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has eigenvalue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1/</m:t>
                        </m:r>
                        <m:r>
                          <a:rPr lang="el-GR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associated eigenvector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marL="771525" lvl="1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Diagonal</a:t>
                </a:r>
                <a:r>
                  <a:rPr lang="en-US" dirty="0"/>
                  <a:t>: the eigenvalues of a diagonal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diag</m:t>
                        </m:r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the diagonal entries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DED3379-D69C-AD6D-CF8F-A38313B79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934548" y="1225984"/>
                <a:ext cx="6870847" cy="3399902"/>
              </a:xfrm>
              <a:blipFill>
                <a:blip r:embed="rId3"/>
                <a:stretch>
                  <a:fillRect t="-358" r="-1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Google Shape;96;p7"/>
          <p:cNvSpPr txBox="1">
            <a:spLocks noGrp="1"/>
          </p:cNvSpPr>
          <p:nvPr>
            <p:ph type="body" idx="1"/>
          </p:nvPr>
        </p:nvSpPr>
        <p:spPr>
          <a:xfrm>
            <a:off x="934548" y="517614"/>
            <a:ext cx="6870847" cy="48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Properties of eigenvectors / eigenvalues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DED3379-D69C-AD6D-CF8F-A38313B79D4B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934548" y="1225984"/>
                <a:ext cx="6870847" cy="3399902"/>
              </a:xfrm>
            </p:spPr>
            <p:txBody>
              <a:bodyPr>
                <a:normAutofit/>
              </a:bodyPr>
              <a:lstStyle/>
              <a:p>
                <a:pPr marL="171450" indent="0"/>
                <a:r>
                  <a:rPr lang="en-US" dirty="0"/>
                  <a:t>Suppose matrix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has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el-GR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and associated eigenvectors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171450" indent="0"/>
                <a:endParaRPr lang="en-US" dirty="0"/>
              </a:p>
              <a:p>
                <a:pPr marL="171450" indent="0"/>
                <a:r>
                  <a:rPr lang="en-US" dirty="0"/>
                  <a:t>We can write all the eigenvectors / eigenvalues simultaneously as: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DED3379-D69C-AD6D-CF8F-A38313B79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934548" y="1225984"/>
                <a:ext cx="6870847" cy="3399902"/>
              </a:xfrm>
              <a:blipFill>
                <a:blip r:embed="rId3"/>
                <a:stretch>
                  <a:fillRect t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Google Shape;96;p7"/>
          <p:cNvSpPr txBox="1">
            <a:spLocks noGrp="1"/>
          </p:cNvSpPr>
          <p:nvPr>
            <p:ph type="body" idx="1"/>
          </p:nvPr>
        </p:nvSpPr>
        <p:spPr>
          <a:xfrm>
            <a:off x="934548" y="517614"/>
            <a:ext cx="6870847" cy="48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Eigen{</a:t>
            </a:r>
            <a:r>
              <a:rPr lang="en-US" dirty="0" err="1"/>
              <a:t>vectors,values</a:t>
            </a:r>
            <a:r>
              <a:rPr lang="en-US" dirty="0"/>
              <a:t>} in Matrix Form</a:t>
            </a:r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60B8577-A60D-D1BF-3A66-23FF6935435A}"/>
                  </a:ext>
                </a:extLst>
              </p14:cNvPr>
              <p14:cNvContentPartPr/>
              <p14:nvPr/>
            </p14:nvContentPartPr>
            <p14:xfrm>
              <a:off x="1819530" y="2295810"/>
              <a:ext cx="6703290" cy="1711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60B8577-A60D-D1BF-3A66-23FF693543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10170" y="2286450"/>
                <a:ext cx="6722009" cy="173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684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5CE04-DEE9-5FCD-59AA-4A1C8A313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1840B-9B8A-E1F3-F39D-981DB7A7F1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Homework, offices hours released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No class Monday (labor day)</a:t>
            </a:r>
          </a:p>
        </p:txBody>
      </p:sp>
    </p:spTree>
    <p:extLst>
      <p:ext uri="{BB962C8B-B14F-4D97-AF65-F5344CB8AC3E}">
        <p14:creationId xmlns:p14="http://schemas.microsoft.com/office/powerpoint/2010/main" val="1126436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DED3379-D69C-AD6D-CF8F-A38313B79D4B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934548" y="1225984"/>
                <a:ext cx="6870847" cy="3399902"/>
              </a:xfrm>
            </p:spPr>
            <p:txBody>
              <a:bodyPr>
                <a:normAutofit/>
              </a:bodyPr>
              <a:lstStyle/>
              <a:p>
                <a:pPr marL="171450" indent="0"/>
                <a:r>
                  <a:rPr lang="en-US" dirty="0"/>
                  <a:t>Suppose matrix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has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el-GR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and associated eigenvectors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771525" lvl="1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Matrix form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𝑨𝑿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𝚲</m:t>
                    </m:r>
                  </m:oMath>
                </a14:m>
                <a:endParaRPr lang="en-US" dirty="0"/>
              </a:p>
              <a:p>
                <a:pPr marL="771525" lvl="1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Diagonalizable</a:t>
                </a:r>
                <a:r>
                  <a:rPr lang="en-US" dirty="0"/>
                  <a:t>: If the eigenvectors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are </a:t>
                </a:r>
                <a:r>
                  <a:rPr lang="en-US" b="1" dirty="0"/>
                  <a:t>linearly independent</a:t>
                </a:r>
                <a:r>
                  <a:rPr lang="en-US" dirty="0"/>
                  <a:t>, then the matrix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/>
                  <a:t> will be invertible, so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𝐀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𝚲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A matrix that can be written in this form is called </a:t>
                </a:r>
                <a:r>
                  <a:rPr lang="en-US" b="1" dirty="0"/>
                  <a:t>diagonalizable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DED3379-D69C-AD6D-CF8F-A38313B79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934548" y="1225984"/>
                <a:ext cx="6870847" cy="3399902"/>
              </a:xfrm>
              <a:blipFill>
                <a:blip r:embed="rId3"/>
                <a:stretch>
                  <a:fillRect t="-358" r="-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Google Shape;96;p7"/>
          <p:cNvSpPr txBox="1">
            <a:spLocks noGrp="1"/>
          </p:cNvSpPr>
          <p:nvPr>
            <p:ph type="body" idx="1"/>
          </p:nvPr>
        </p:nvSpPr>
        <p:spPr>
          <a:xfrm>
            <a:off x="934548" y="517614"/>
            <a:ext cx="6870847" cy="48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Properties of eigenvectors / eigenvalues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7472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DED3379-D69C-AD6D-CF8F-A38313B79D4B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934548" y="1225984"/>
                <a:ext cx="6870847" cy="3399902"/>
              </a:xfrm>
            </p:spPr>
            <p:txBody>
              <a:bodyPr>
                <a:normAutofit/>
              </a:bodyPr>
              <a:lstStyle/>
              <a:p>
                <a:pPr marL="171450" indent="0"/>
                <a:r>
                  <a:rPr lang="en-US" i="1" dirty="0"/>
                  <a:t>Question</a:t>
                </a:r>
                <a:r>
                  <a:rPr lang="en-US" b="1" i="1" dirty="0"/>
                  <a:t>: Where do we use eigenvectors and eigenvalues?</a:t>
                </a:r>
              </a:p>
              <a:p>
                <a:pPr marL="171450" indent="0"/>
                <a:endParaRPr lang="en-US" dirty="0"/>
              </a:p>
              <a:p>
                <a:pPr marL="171450" indent="0"/>
                <a:r>
                  <a:rPr lang="en-US" dirty="0"/>
                  <a:t>Suppose we have a symmetric matrix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𝕊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and we wish to solve the optimization problem:</a:t>
                </a:r>
              </a:p>
              <a:p>
                <a:pPr marL="17145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</m:sSub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𝑨𝒙</m:t>
                      </m:r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subject</m:t>
                      </m:r>
                      <m:r>
                        <a:rPr lang="en-US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to</m:t>
                      </m:r>
                      <m:r>
                        <a:rPr lang="en-US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1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171450" indent="0"/>
                <a:endParaRPr lang="en-US" dirty="0"/>
              </a:p>
              <a:p>
                <a:pPr marL="171450" indent="0"/>
                <a:r>
                  <a:rPr lang="en-US" dirty="0"/>
                  <a:t>If matrix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𝕊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has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el-GR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and associated eigenvectors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and they are ordered so that </a:t>
                </a:r>
                <a:endParaRPr lang="en-US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7145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≥…≥</m:t>
                          </m:r>
                          <m:r>
                            <a:rPr lang="el-GR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pPr marL="171450" indent="0"/>
                <a:r>
                  <a:rPr lang="en-US" dirty="0"/>
                  <a:t>then:</a:t>
                </a:r>
              </a:p>
              <a:p>
                <a:pPr marL="514350" indent="-342900"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solution to the maximization problem</a:t>
                </a:r>
              </a:p>
              <a:p>
                <a:pPr marL="514350" indent="-34290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is the maximal value of the optimization problem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DED3379-D69C-AD6D-CF8F-A38313B79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934548" y="1225984"/>
                <a:ext cx="6870847" cy="3399902"/>
              </a:xfrm>
              <a:blipFill>
                <a:blip r:embed="rId3"/>
                <a:stretch>
                  <a:fillRect t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Google Shape;96;p7"/>
          <p:cNvSpPr txBox="1">
            <a:spLocks noGrp="1"/>
          </p:cNvSpPr>
          <p:nvPr>
            <p:ph type="body" idx="1"/>
          </p:nvPr>
        </p:nvSpPr>
        <p:spPr>
          <a:xfrm>
            <a:off x="934548" y="517614"/>
            <a:ext cx="6870847" cy="48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 fontScale="92500"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Eigen{</a:t>
            </a:r>
            <a:r>
              <a:rPr lang="en-US" dirty="0" err="1"/>
              <a:t>vectors,values</a:t>
            </a:r>
            <a:r>
              <a:rPr lang="en-US" dirty="0"/>
              <a:t>} of a Symmetric Matrix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4937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5CE04-DEE9-5FCD-59AA-4A1C8A313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1840B-9B8A-E1F3-F39D-981DB7A7F1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Provides a means of representing linear functions and solving linear systems of equations</a:t>
            </a:r>
          </a:p>
          <a:p>
            <a:endParaRPr lang="en-US" dirty="0"/>
          </a:p>
          <a:p>
            <a:r>
              <a:rPr lang="en-US" dirty="0"/>
              <a:t>E.g., consider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5C100-417F-7F5F-4908-807BF1606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2" y="2257425"/>
            <a:ext cx="24669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9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5CE04-DEE9-5FCD-59AA-4A1C8A313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1840B-9B8A-E1F3-F39D-981DB7A7F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581400"/>
          </a:xfrm>
        </p:spPr>
        <p:txBody>
          <a:bodyPr/>
          <a:lstStyle/>
          <a:p>
            <a:r>
              <a:rPr lang="en-US" dirty="0"/>
              <a:t>Provides a means of representing linear functions and solving linear systems of equations</a:t>
            </a:r>
          </a:p>
          <a:p>
            <a:endParaRPr lang="en-US" dirty="0"/>
          </a:p>
          <a:p>
            <a:r>
              <a:rPr lang="en-US" dirty="0"/>
              <a:t>E.g., consider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Conversion to matrix notation.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can see say about the system? How can we solve it?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5C100-417F-7F5F-4908-807BF1606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2" y="2257425"/>
            <a:ext cx="2466975" cy="628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80D959-A3A2-BD8A-622E-5FC509542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424" y="3325761"/>
            <a:ext cx="31051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0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Definitions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Google Shape;63;p1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200150"/>
                <a:ext cx="8229600" cy="3429000"/>
              </a:xfrm>
              <a:prstGeom prst="rect">
                <a:avLst/>
              </a:prstGeom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: matrix with n rows and m columns, and each entry is a real number</a:t>
                </a:r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-US" dirty="0"/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: a vector with n real numbers. By default, </a:t>
                </a:r>
                <a:r>
                  <a:rPr lang="en-US" i="1" dirty="0"/>
                  <a:t>column</a:t>
                </a:r>
                <a:r>
                  <a:rPr lang="en-US" dirty="0"/>
                  <a:t> vector (n rows, 1 column):</a:t>
                </a:r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3" name="Google Shape;63;p1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00150"/>
                <a:ext cx="8229600" cy="3429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0006120-A53A-AFC0-4B11-DC345C27B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364" y="2262643"/>
            <a:ext cx="1050055" cy="11503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41946-A789-7297-2FE0-491F90AE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4DFA1C2-B380-6443-3853-F8F131D02C0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Entry of a matrix in row I, column j: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jth</a:t>
                </a:r>
                <a:r>
                  <a:rPr lang="en-US" dirty="0"/>
                  <a:t> column of 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ith</a:t>
                </a:r>
                <a:r>
                  <a:rPr lang="en-US" dirty="0"/>
                  <a:t> row of A: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,: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4DFA1C2-B380-6443-3853-F8F131D02C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B61267B-5155-8F87-AE87-21B22716E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913" y="1757363"/>
            <a:ext cx="2219172" cy="9805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23635B-5112-FD07-057F-63B1D1091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561" y="3072675"/>
            <a:ext cx="2293297" cy="87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77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EB7B-29AF-5D2E-6C12-D5DFDFFB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vector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1C4CE9B-8423-A152-8CF4-7CD07B33229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Also called “dot product”, denoted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1C4CE9B-8423-A152-8CF4-7CD07B3322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5F834FB-FD65-5882-F590-DFFC6DE82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77" y="2117930"/>
            <a:ext cx="43719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06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8C785-6F99-5983-B9EB-7655EBB03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6B71C7-4912-7511-DB11-E2A5D800B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73045"/>
            <a:ext cx="5234695" cy="11356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8811CD-6BBF-6EC3-50D1-B080DFFEF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88" y="1414749"/>
            <a:ext cx="6282813" cy="4582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5D5793-4786-9622-922C-F9EB6CFFD0A0}"/>
                  </a:ext>
                </a:extLst>
              </p:cNvPr>
              <p:cNvSpPr txBox="1"/>
              <p:nvPr/>
            </p:nvSpPr>
            <p:spPr>
              <a:xfrm>
                <a:off x="3769536" y="3466967"/>
                <a:ext cx="1385025" cy="2993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: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:,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5D5793-4786-9622-922C-F9EB6CFFD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536" y="3466967"/>
                <a:ext cx="1385025" cy="299313"/>
              </a:xfrm>
              <a:prstGeom prst="rect">
                <a:avLst/>
              </a:prstGeom>
              <a:blipFill>
                <a:blip r:embed="rId4"/>
                <a:stretch>
                  <a:fillRect l="-5702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8EC00B-1FEC-40A1-AB43-A9280E1DF60D}"/>
              </a:ext>
            </a:extLst>
          </p:cNvPr>
          <p:cNvCxnSpPr>
            <a:cxnSpLocks/>
          </p:cNvCxnSpPr>
          <p:nvPr/>
        </p:nvCxnSpPr>
        <p:spPr>
          <a:xfrm flipV="1">
            <a:off x="4254910" y="3008671"/>
            <a:ext cx="317090" cy="361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269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EE178-7A0D-EF10-AED3-709AC3F1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vector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A6072ED-CD76-4893-4D5F-482DB2101C1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000" b="0" dirty="0"/>
                  <a:t>Denoted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A6072ED-CD76-4893-4D5F-482DB2101C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A181405-723F-8058-E564-9BB11FD8A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07615"/>
            <a:ext cx="7691284" cy="23568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3AAA15-4F49-88FF-CDC8-180E0CEC2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52" y="1807615"/>
            <a:ext cx="2397842" cy="62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01089"/>
      </p:ext>
    </p:extLst>
  </p:cSld>
  <p:clrMapOvr>
    <a:masterClrMapping/>
  </p:clrMapOvr>
</p:sld>
</file>

<file path=ppt/theme/theme1.xml><?xml version="1.0" encoding="utf-8"?>
<a:theme xmlns:a="http://schemas.openxmlformats.org/drawingml/2006/main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4316</TotalTime>
  <Words>783</Words>
  <Application>Microsoft Macintosh PowerPoint</Application>
  <PresentationFormat>On-screen Show (16:9)</PresentationFormat>
  <Paragraphs>124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Cambria Math</vt:lpstr>
      <vt:lpstr>Open Sans</vt:lpstr>
      <vt:lpstr>Helvetica Neue Light</vt:lpstr>
      <vt:lpstr>Monaco</vt:lpstr>
      <vt:lpstr>Arial</vt:lpstr>
      <vt:lpstr>Open Sans Light</vt:lpstr>
      <vt:lpstr>CMU PPT Theme</vt:lpstr>
      <vt:lpstr>PowerPoint Presentation</vt:lpstr>
      <vt:lpstr>Announcements</vt:lpstr>
      <vt:lpstr>Linear algebra</vt:lpstr>
      <vt:lpstr>Linear algebra</vt:lpstr>
      <vt:lpstr>Definitions</vt:lpstr>
      <vt:lpstr>Definitions</vt:lpstr>
      <vt:lpstr>Inner vector product</vt:lpstr>
      <vt:lpstr>Matrix multiplication</vt:lpstr>
      <vt:lpstr>Outer vector product</vt:lpstr>
      <vt:lpstr>Matrix-vector product</vt:lpstr>
      <vt:lpstr>Matrix-vector product</vt:lpstr>
      <vt:lpstr>Useful facts about matrix multiplication</vt:lpstr>
      <vt:lpstr>Matrix transpose</vt:lpstr>
      <vt:lpstr>Whiteboard</vt:lpstr>
      <vt:lpstr>P-norms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Wilder, Bryan</dc:creator>
  <cp:lastModifiedBy>Bryan Wilder</cp:lastModifiedBy>
  <cp:revision>17</cp:revision>
  <dcterms:modified xsi:type="dcterms:W3CDTF">2024-08-28T16:42:22Z</dcterms:modified>
</cp:coreProperties>
</file>