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2"/>
  </p:notesMasterIdLst>
  <p:sldIdLst>
    <p:sldId id="308" r:id="rId3"/>
    <p:sldId id="261" r:id="rId4"/>
    <p:sldId id="316" r:id="rId5"/>
    <p:sldId id="312" r:id="rId6"/>
    <p:sldId id="265" r:id="rId7"/>
    <p:sldId id="315" r:id="rId8"/>
    <p:sldId id="291" r:id="rId9"/>
    <p:sldId id="314" r:id="rId10"/>
    <p:sldId id="266" r:id="rId11"/>
    <p:sldId id="284" r:id="rId12"/>
    <p:sldId id="268" r:id="rId13"/>
    <p:sldId id="258" r:id="rId14"/>
    <p:sldId id="285" r:id="rId15"/>
    <p:sldId id="313" r:id="rId16"/>
    <p:sldId id="286" r:id="rId17"/>
    <p:sldId id="287" r:id="rId18"/>
    <p:sldId id="288" r:id="rId19"/>
    <p:sldId id="293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062"/>
    </inkml:context>
    <inkml:brush xml:id="br0">
      <inkml:brushProperty name="height" value="0.053" units="cm"/>
      <inkml:brushProperty name="color" value="#FF0000"/>
    </inkml:brush>
  </inkml:definitions>
  <inkml:trace contextRef="#ctx0" brushRef="#br0">10963 6691 8085,'-10'0'201,"0"0"0,1 0 0,-6 0 0,1 0 171,0 0 0,4 0 0,0 0-236,-1 0 1,-2 0 0,-1 0 0,0 1 17,-1 4 1,6-3 0,-1 4 0,-1-1-42,-2 0 1,-1 6-1,-1-2-33,1 4 1,0 6 0,-1 0 0,2-1-82,4-2 1,-4 3-1,5 2 1,-2 0-52,1 0 0,4 4 0,-3-1 0,2 2 9,2-2 1,3 3 0,1-3 0,0 3-61,0 2 0,0 0 0,1-1 0,4 1 36,5 0 0,-2 6 0,0 2 0,0 1-6,0 1 1,1-7-1,6 3 1,-1 0-4,1 3 0,-6-3-1,1-1 1,1-4 25,2-1 0,1 0 0,1-2 0,-1-1 62,0-2 1,1-5-1,-1 3 1,0 1 0,2-3-5,4 1 1,-4 0 0,3-3-12,-3 1 1,-2-2-1,2-4 1,2-2-33,1 0 0,5 4 1,-3-9-1,-1 1-2,1-1 1,3 4 0,-3-6 0,0 0-8,0-3 1,3-1-1,-4 0 1,3 0-1,1 0 37,-2 0 0,4 0 1,-6 0-1,3 0 62,2 0 0,-4-1 0,-2-3-14,-3 0 1,4-3 0,-1 2 0,0-3-18,2 0 0,-5-4 1,3 4-1,-3-2 0,-2 1-13,1-3 1,-1 0 0,0-3-11,1 1 0,-1-1 0,1-1 0,-1-1 0,0-2-14,1 1 1,-1 2 0,-1 0 4,-4-3 0,4 3 0,-3-5 0,1 0 1,-1-3 1,2 2 0,-4-2 0,2-2 49,0-1 0,-2 3 1,1 2-1,-2-1 11,-1 1 0,-3 4 1,5-2-1,-1 1 15,-4-1 1,-2 1 0,-1 3 0,0-1-17,0-3 0,0-4 1,0 4-1,0-3-10,0-2 0,-1-3 0,-2 1 0,-4 2 20,-1 1 1,0 0-1,-3-5 1,1 0 34,-1 0 1,0 2 0,0 2 0,1 2 39,-1 3 0,-3-4 0,-4 4 0,-1 3-53,1 1 0,-3-3 0,1-1 1,-3 3-52,-2 1 0,-4 1 0,-3 1 1,-2 0 43,2-1 1,-3 1 0,2 1 0,1 2 26,1 1 0,3 7 0,-1-3 0,0 1-152,0 0 0,1 0 0,-1 5 1,0 0-87,0 0 0,0 5 1,1 2-1,0-1-78,5 0 0,-5 4 1,4-4-1,-3 1-1095,-2-1 1307,1-1 0,-8 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075"/>
    </inkml:context>
    <inkml:brush xml:id="br0">
      <inkml:brushProperty name="height" value="0.053" units="cm"/>
      <inkml:brushProperty name="color" value="#FF0000"/>
    </inkml:brush>
  </inkml:definitions>
  <inkml:trace contextRef="#ctx0" brushRef="#br0">10459 11870 7388,'-5'-9'-525,"0"-1"0,-1 5 1542,1-4 0,4-1-430,-4-4 1,-2 4 0,3 1 342,0-3 0,1 4 1271,-2-1-66,4 6-1124,-12-4-601,11 7 1,-4 7-315,6 2 1,0-1-1,0 2-154,0 1 1,0-3 0,0 2-74,0 1 1,0 2 0,0 1 0,0 0 22,0 1 0,5-6 1,0 1 90,-2 1 1,-2 2-1,1 0 1,1-2-1,2-2-137,-2 3 0,0-1 63,2-2 0,-2 3 0,5-6 0,0 0 0,0 1 1,2-2 0,4-5 45,1 0 1,-1 0 0,1 0 43,-1 0 0,0 0 0,1 0 0,1 0 1,1-2 24,2-3 0,5 4 0,-1-6 0,1 2-4,1 1 0,11-6 0,-8 4 0,4-2-7,3-4 1,1 4 0,4 0-7,-2 2 1,-6-4 0,3 4 0,0 0-6,4-1 1,-4-2-1,-2 4 1,-2 2-1,-1-1-4,4 0 1,-4 2-1,4-3-14,-4 4 0,-1 1 0,0 0 0,1 0 0,2-2 0,1-3 1,3 4 0,-4-4-1,3 3 1,2 2 0,-1-5 1,3 1 10,-6 0 0,2 3 0,-1-1 0,0-1 13,1-2 0,-5 1 1,2 4-1,-5 1 16,-3 4 1,-5-2 0,4 5 0,-1 0 0,-1-2 22,0 1 0,-1 4 0,0-3-33,4 0 1,-2 3-1,0-4 1,1-1-1,-1 2 3,4 0 1,-1-3 0,1 3 0,-2 0-14,1 0 1,3-5-1,0 3-31,1 1 1,0-6-1,0 4 1,0-2-27,-1 2 0,1-3 0,0 3 0,0-4 1,-1-1-26,1 0 0,0 0 0,0 0 3,-1 0 0,1 0 0,0 2 0,0 1 0,0 2-8,-1-2 0,4-1 0,-1-2 1,-4 0 4,0 0 1,0 4-1,2 1 1,0-2-32,0-1 0,-2-2 0,-2 0 0,-1 0-89,2 0 1,6-2-1,1-1 85,-1-2 0,-1 1 1,-3 2-1,1-1 0,0-2-49,0 2 0,0 1 0,-1 2 0,1 0 192,0 0 1,0 0 0,-2 0-1,-2 0 77,-1 0 0,-1 0 0,2 0 0,-2 0 88,-2 0 0,-1 0 1,-2 0-1,1 0-6,-1 0 1,-1 5-1,2 0-113,5-2 1,-8-1 0,-1-2 0,-2 0 1,-1 0 1,3 0 0,-1 0 108,1 0 0,-6 0 1,1 0 103,1 0 0,-3 0-28,1 0 1,-4 0 232,5 0-407,-1 0 0,6 0-172,-1 0 1,-4 0 0,-2 1 31,-2 4 1,4-2 0,-4 5-1,2 0-22,3 0 0,-3 0 1,2 5-19,1 1 1,2-6 0,1 10-1,1-1 1,-1-1-47,0 0 1,1 4 0,-1-1 0,1-2 108,-1-1 0,0-1 1,1 1-1,-1 0-55,1-2 0,-6 4-3,1-9 0,-2-1 0,3 0 58,-1-1 0,-7-4 86,2-8 0,1-3 0,-1-6 0,-2-1 0,-1-1-49,-2-3 0,4 2 1,1-6-1,0 2 10,1 4 0,-3-4 0,5 0 0,-1 0-16,-4 1 0,3 0 0,1 6 0,-1 0-20,1-1 0,-1 1 1,-3 0-1,2-1-38,-2 1 1,0 4-90,2 1 1,-2 5-76,7 0 1,-5 2 163,4 2 0,-4 0 0,3 2 0,0 1 10,0 2 1,2 4 0,4-4 0,1 0 33,-1 1 0,0-3 0,2 5 47,3-1 1,-1-2-1,4-4 1,1 2 66,-1 2 0,2 0 0,5-3 0,0 1-76,-1 2 0,1-1 0,0-4 1,0 0-1,0 0 32,-1 0 1,6 5-1,0 0 1,-1-2 25,2-1 1,-4-2 0,2 0 0,-1 0-44,2 0 0,-4 1 0,4 3 1,-2 0-9,1 0 0,-2-3 1,4-1-1,-2 0-97,1 0 1,-1 0-1,-4 0 1,0 0-23,0 0 0,4 0 0,1 0 0,-2-1 41,-2-4 1,-1 3 0,0-3 0,0 2 15,-1-2 0,-4 4 0,0-4 0,2 2 36,1-2 1,0 3 0,-1-2 0,-2 2-8,1 2 0,-2-5 0,1 0 0,0 2-1,-2 2 1,0 1-1,-4 0 1,1 0-19,-1 0 0,3 0 0,-2 0 0,0 0 0,2 0 0,-5 0 1,5 1-1,-1 2-18,4 2 1,-1 2-1,-1-4 1,0 2 18,1-2 1,1 0 0,3 0 0,-1 2 33,-3-2 0,1-1 0,4-2-10,-4 0 1,8 5 0,-5-1 0,0 0-1,-1-3-56,-1-1 1,4 0-1,1 0 9,-1 0 0,3 5 1,-8 0-1,3-2 1,2-2-12,0-1 0,-1 5 0,1 0 0,0-2-20,0-1 0,1-2 0,2 0 0,2 1 121,-2 4 0,-2-3 0,-1 3 0,1-4-56,4-1 0,-4 0 0,4 0 1,-4 0 25,-1 0 0,1 0 0,1 0 2,-3 0 1,4 0-1,-8 0 1,2 0 0,-1 0 27,-1 0 0,-1 0 0,1-1 1,-5-3-17,-3 0 0,0-3 1,2 4-1,1-3 41,-2-2 1,-6 3 0,-1-3 0,1 0 214,2 0 0,-3-2-192,-1-4 0,-1 0 0,3-1 0,-3 1 0,0-1-1,0 1 0,-3 0 0,3-1 0,0-1-125,0-3 0,-3 3 1,3-3-1,0 3-73,0 2 1,-3-1 0,3 1-38,-2-1 0,1 1 0,-4 0 0,2-1-289,-2 1 0,3 4-753,-1 1 0,0 4-135,-5-5 1,-2 7 0,-3-2 1313,-4 4 0,-4 1 0,-1 0 0</inkml:trace>
  <inkml:trace contextRef="#ctx0" brushRef="#br0" timeOffset="1">13984 13108 6861,'0'-8'3174,"-7"1"1,6 6-1373,-4-4-994,-3 3-666,6-4 0,-4 7 0,6 6-187,0 7 0,0 1 1,0 5-1,0 1-262,0 3 1,5 3-1,1 4 1,2 1-77,3 1 1,2 7-1,2-1 1,-1 1 36,0-2 0,6 2 1,0-5-1,3 0 113,2 0 0,2-1 1,2-5-1,2-2 189,2-3 1,-1-3 0,6-7 0,1-1 90,-2-3 1,3 1-1,-5-6 1,0-2-1,0-2 0,3-1 0,-2 0 0,-1-1-6,0-4 1,3-3 0,-3-6-34,2-1 0,-5-4 0,2-2 0,-4 0 0,-1-1 51,0 0 1,-7 2-1,-3-4 1,-1-1 138,1-2 0,-3 1 1,2 1-1,-6-3 17,-2 3 0,-5 1 0,3-2 0,-2 2 75,-3-1 1,-1 2 0,-2 1 0,0 0 89,0-1 1,0 6-1,0-4-108,0 0 1,-5 5 0,0-3 0,1 3 0,-1 1-44,0 1 1,-5 0 0,4 1 0,0 2-220,-1 1 1,1 2-1,3-3 1,-2 1-206,2-1 0,-4 3 0,2-1-516,2-3 1,2 4-386,1-1 0,0 4 0,0-5-1044,0-1 2140,0 5 0,6-13 0,2 3 0</inkml:trace>
  <inkml:trace contextRef="#ctx0" brushRef="#br0" timeOffset="2">18976 12029 7677,'0'-10'-607,"2"2"60,2 2 1,-2-6 699,3 3 1,-4 1-1,-1-2 353,0-1 1,0 3-46,0-2 0,0 1 198,0-6 1,0 6-11,0-1 1,0 5 377,0-4-126,0 6-817,0-4 1,0 9 0,0 3-23,0 4 1,0 4-1,0 1 1,0 1-110,0-1 1,0 5 0,0 2 0,0 0-66,0 0 0,0 0 0,0-4 1,0 4 27,0 1 0,0-4 0,0 1 0,0-3-50,0-2 1,0 1-1,2-1 137,3 1 1,-2-7 0,7-4 65,1-2 0,-3-2 1,1 0-1,3-2-25,0-2 0,1 0 1,-2-4-1,-1 0-24,1 0 1,7 5 0,1-3 0,-2 1-20,-1 0 1,0-4 0,2 4-1,1 0 15,-1-1 1,3 4-1,-1-4 1,1 1 26,0 0 0,3 0 1,-3 4-1,1-3 3,4 0 1,-4-1 0,2 5-1,0 0 46,-2 0 1,6 0 0,-6 0-1,2 0-62,0 0 1,-5 0 0,5 0 0,0 0 20,-2 0 0,4 5 0,-5-1 1,1 0-5,4-3 1,-4-1 0,0 0 0,1 0-9,-1 0 1,-3 0 0,4 0 0,-1 0-6,1 0 0,-4 0 0,3 0 1,0 0-26,1 0 0,-6 0 1,4 0-1,-2 0-10,1 0 1,-1-5 0,-5 1 0,1 0-7,-1 3 0,0 1 0,1 0 0,-1 0 24,0 0 1,1 0 0,-1 0-9,1 0 0,-1 0 1,0 0-1,1 0-8,-1 0 1,1 0 0,-1 0 59,0 0 0,1 0 68,-1 0 1,-4 0 89,-1 0-134,1 0 1,-1 0 63,1 0-94,-7 0 0,5 0 0,-5 1-63,2 4 1,5-2-1,-4 5-10,2-1 1,-3-1-1,3-1 1,0 3-76,0 0 1,2 5 0,4-4 4,0 4 0,-1 2 0,-2-1 0,-1 0-12,1 1 1,0-6 0,1 1 0,-3 1 86,2 2 1,-3-3-4,2-1 185,-1 1-28,-1-2 1,0-2-1,-4-8-74,0-2 1,1-4 0,-3-7-100,3 1 0,-4 0 0,6-1 0,-3 1-3,1-1 0,5 1 1,-5 0-1,-1-1-95,3 1 1,-4 4 0,5 1 0,-2-3-4,-2 0 1,4-3-1,0 1 85,0-1 0,0 7 0,-5 2 25,2 0 0,4 3 36,-4-7 0,6 7 10,-1-2 0,-2 3 0,1 2 0,-4 0-10,5 0 0,-6 0 0,6 0 22,1 0 1,2 0 0,1 0 7,1 0 0,-1 0 0,1 0 0,-1 0-16,0 0 0,1 0 0,-1 0 0,2 0-14,3 0 0,-3 0 0,5 0 1,0 0 19,3 0 1,-2 0 0,2 0-1,2 0 14,1 0 0,0 0 0,0 0 0,-1 0-7,-1 0 0,6 0 0,-7 0 0,3-1-7,2-4 1,0 3 0,-1-2-1,1 2 26,0 2 1,-5 0 0,0 0-1,1 0-26,3 0 1,-4 0 0,-2 0 0,0 0-19,1 0 1,-1 0-1,2 0 1,-3 0-15,0 0 0,-4 0 0,6 0 1,-3 0-4,-2 0 0,-1 0 1,1 0-1,1 0-33,-1 0 0,-2 0 1,-2 0-1,1 0-50,-1 0 1,0 0-1,1 0 1,-1 0 44,1 0 0,-6 0 0,1 0 0,1 0-1,2 0 1,1 0-1,0 0 1,1 0-9,-1 0 0,1 0 0,-1 0 0,0 0 31,1 0 0,-1 0 0,1 0 0,-1 0 15,0 0 0,1 0 0,-1 0 12,1 0 1,-1 0 0,0 0 0,1 0 4,-1 0 0,0 0 0,1 0-150,-1 0 1,1 0-1,-1 0 22,0 0 1,1 0-1,-1 0 1,1 0 7,-1 0 1,0 0-1,1 0 1,-1 0-114,0 0 0,1 0 1,-1 0 110,1 0 0,-1 0 0,0 0 0,1 0 79,-1 0 1,-4 0 0,-1 0 54,3 0 0,0 0 0,3 0 6,-1 0 0,-1-2 1,-2-1-1,-1-2-31,1 2 1,-3 0-1,1 0 19,3-2 0,-4-5 0,0 4 62,-2-2 0,4 3 0,-4-4-14,2-3 0,-5 4 0,4 0 0,-3 0-30,1 0 1,5 4-1,-4-6 1,1-1 3,-1-2 1,0 3 0,-2 1 0,2-2-40,2-2 0,-5-1 0,4-1-233,-1 1 0,-4-1-581,2 1 0,-2 0-1411,-2-1 2222,0 7 0,6-5 0,2 5 0</inkml:trace>
  <inkml:trace contextRef="#ctx0" brushRef="#br0" timeOffset="3">20285 13021 6637,'15'-14'0,"-6"1"102,1 4 920,-7 2-55,3 7-296,-6 0 0,2 0 51,3 0 1,-2 0-528,7 0 1,-1 0-1,6 0 1,-1 0-91,0 0 0,1 0 1,-1 0-1,2 0-52,3 0 0,4 0 1,5 0-1,3 0-99,2 0 0,-1 0 0,5 0 1,0 0-45,0 0 1,1-5 0,5 1 0,0 0 104,0 3 1,1-1 0,-3-1 0,-1-2 40,-1 2 1,-3 1 0,4 1-1,-3-2 5,-2-2 1,-1 0 0,-5 5-1,-2 0-22,-3 0 0,1-2 0,-6-1 0,-1-2-6,-2 2 0,-2 2 0,-1-1 76,-3-3 23,3 4 20,-12-12-144,6 11 1,-9-3-60,-3 10 0,2 2 0,-5 4-60,2-2 1,-4 1 0,5 4-31,2 1 0,-3-6 0,1 1-167,2 1 1,1-3 0,2 2-500,0 1 1,-5-3-1282,0 2 530,1-7 1558,4 10 0,-7-5 0,-1 6 0</inkml:trace>
  <inkml:trace contextRef="#ctx0" brushRef="#br0" timeOffset="4">20444 13065 9362,'-8'-7'2407,"1"6"-1983,7-6 0,0 14-304,0 2 1,7-1 0,2 0 0,4 0-111,1 0 1,1-3 0,-1 4 0,0 1-193,1-2 0,1 5 1,1-4-1,4 3 3,2-3 0,-6 4 1,4-3-1,-2 2 59,0 3 0,0 4 0,-6 2 1,-2 0 32,-1-1 1,-7 6 0,2-1-1,-5 7 102,-5 7 0,-8 2 0,-9 3 0,-4 0-70,-4 4 0,-8 0 0,-1 7 0,-2-1-42,-2-5 1,4-2 0,3-4 0,-1-1 68,0-4 1,5 0 0,-2-7 0,6-4 54,4 0 1,-2-5 0,7 1 0,1-2 85,2-4 1,2-1 0,0-3 0,1-2 30,3-1 0,-1-5 0,5 3-109,-2-2 0,4 0-96,0-1 1,4-3 1,4 3 0,0-4 0,5-1 119,2 0 1,2 0-1,2-1 1,-1-3-22,0 0 0,6-1 1,0 5-1,3 0-70,2 0 1,2-5 0,2 0-1,0 0 25,0-1 1,6 4 0,3-4 0,4 0-13,1-4 0,0 2 1,0 0-1,2 0 27,3 0 0,-3 3 0,1-3 1,-4 2 3,-4 3 1,-4-4 0,2 2 0,0 2 29,-4 2 1,-2 1-1,-3 0 1,-1 0 4,-2 0 0,-7 0 1,2 0-1,-3 0-9,-1 0 0,-1 0 1,1 0-21,-1 0 0,-4 0 79,-1 0 1,-4 0 111,5 0-70,-7 0 0,3-2 43,-6-3 0,0-3-124,0-6 0,0-1 0,0 1 1,0 0-8,0-1 1,0 1 0,-1 0-1,-3-2-61,0-4 0,-6 4 0,4-3 0,-1 3-94,1 2 1,-4-2 0,4-2 0,-1-1-402,1 1 0,0 2 0,1 2-121,-5 0 1,4-1-1,-1 3 625,1 2 0,4-9 0,-4 3 0</inkml:trace>
  <inkml:trace contextRef="#ctx0" brushRef="#br0" timeOffset="5">23709 11813 6620,'-12'1'1954,"2"4"0,2-3-646,3 3-733,4-4 1,-6 1-78,7 3 1,0 3-459,0 6 0,0 0 0,0 1 1,0-1-102,0 0 1,0 2-1,2 2 1,1 1-112,2-1 0,1 3 1,-3-1-1,4 1-4,1 0 0,-3 3 0,4-5 0,1-1 128,-2-2 1,4-2 0,-2 0 0,3-1 90,1-3 0,1 1 1,-1-6-1,0 0 29,1 1 0,4-4 0,2 2 1,0-2-50,-1-2 1,6 0-1,-2 0 1,1 0-33,-1 0 0,4 0 0,-4 0 1,3 0-73,2 0 0,-1 0 0,1 0 0,0 0 62,0 0 1,-5 0-1,1 0 1,4 0-24,3 0 1,-3 0 0,-4 0-1,4 2 1,3 2 0,2-2 0,-6 3 0,1-4 22,0-1 1,0 5-1,1 0 1,2 0 57,2 1 1,1-4 0,-3 3-1,1-2 25,-1 2 0,3-4 0,-1 4 0,0-2-26,1 2 1,-5-3 0,5 2-1,-1-2-10,-1-2 1,3 2-1,-4 1 1,1 2-9,-1-2 0,-2 0 0,-1 0 0,0 2-34,0-2 0,0 0 0,-1 0 0,1 2 27,0-2 0,-5 1 0,-2-1 0,1 2 59,-1-2 1,0 0 0,2 0 0,-4 2-7,-4-2 0,3-1 0,0-2 0,0 1 6,2 4 0,-5-3 0,3 3 1,-3-4 31,-2-1 0,1 5 0,-1 0-53,1-2 0,-6 3 0,1-1 0,-1 0 2,-1 1 0,5-4-8,-3 3 0,3 3-30,1 1 0,-5-2 0,-1-1 1,0-1-14,0 0 1,-3 6-25,5-1 0,-1 1 0,4 0-38,-3-1 1,1-6-1,-5 4-32,2-1 1,-4-1-63,0-1 50,4-3 1,-4 4 85,5-6 0,-6-2 18,2-2 1,2-4 0,-3-7-1,1 1-44,2-1 0,-6 1 0,6 0 0,-3-1 0,1 1 1,5-2 0,-4-2 0,1-1-11,-1 1 1,5 2 0,-3 2-1,2 0-10,-1-1 0,-1 1 0,3 0 0,-1-1 29,1 1 1,-3 4-1,2 2 1,1 2 14,2 3 1,1-4 0,1 2-7,-1 2 0,0 2 1,1 1-1,-1 0-9,0 0 0,1 0 1,-1 0-1,1 0 45,-1 0 0,5 0 0,2 0 1,0 0 7,0 0 0,3 0 1,-4 0-1,3 0 37,2 0 1,-2 0 0,1 0 0,1 0 1,2 0 0,1 0 0,-3 0 0,-1 0 35,2 0 1,-1 0-1,2 0 1,-1 0-88,0 0 1,4 0 0,-8 0-1,2 0-16,0 0 0,0-2 0,3-1 0,-1-2-2,-2 2 0,-5 1 0,4 2 0,-1 0-9,0 0 0,-4 0 0,1 0 0,-1 0 23,1 0 1,-3 0 0,3 0 0,-1 0 37,1 0 0,-3 0 1,5 0-1,-2 0 23,0 0 0,0 0 0,-3 0 0,2 0-10,1 0 0,5 0 0,-3 0 0,-1 0-35,1 0 1,3-5 0,-3 1 0,0 0-17,0 3 0,-1-4 1,-2 0-1,1 0 8,-1-1 0,-1 4 0,1-4 1,1 1 11,-1 0 0,-2 1 1,0 4-1,1-2-13,2-3 0,1 4 0,-5-6 0,3 2 25,1 1 0,5-3 1,-5 4-1,-1-3 23,-2-2 0,0 4 1,2-2-1,1 0 2,-2-4 0,-1 2 0,-1 0 0,-1 0-22,0 0 0,-4-1 0,0-4 0,-1 2 23,-1 1 1,0 2-1,-5-3 1,2 1 60,-2-1 0,1-2 0,-1-1 1,2-1-4,-2 1 0,-2 0 0,-1-1 0,0 1-58,0 0 1,-4-1 0,-3 1-183,-1-1 1,3 3 0,-3 0-1,0 3-141,0-2 0,5 3 1,-3 0-1,1 0-409,0 0 0,-4 3 0,4-5-638,2-1 1,-1 3-1064,0-2 2374,2 7 0,-11-3 0,5 6 0</inkml:trace>
  <inkml:trace contextRef="#ctx0" brushRef="#br0" timeOffset="6">25436 13280 7646,'9'0'-368,"1"0"2225,0 0-1083,4 0 1,0 0-397,1 0 0,-6 0 1,-1 2-191,-1 3 0,4 3 0,-3 6 0,1 0-44,1 1 1,-2 4-1,3 2 1,-1 1-71,1 4 0,3 6 1,4 5-1,3 1-238,1 2 0,-3 5 1,4-7-1,-3 2 7,-2-2 1,3 2 0,-2-6 0,-1-4 81,-2-4 0,-2 1 0,-1-5 0,-2 2-23,-1 0 0,-2-6 0,3 1 0,-3-3 12,-2-1 1,5-1 65,-1 0 0,-2-6 139,1-3 1,-4-3 0,3-4 46,-1-3 1,2 2-1,-2-7 1,-1-2-22,0-6 0,6 1 1,-3-7-1,4-2-86,1-1 1,-2-2 0,0-1 0,4-2-103,0-2 0,2-6 0,-1 2 0,3-2-101,-3 1 1,4-5 0,0 2 0,0 1 25,-1-1 1,4-1-1,-4 9 1,-3 2 196,-1 2 1,-3 3 0,-2 1 0,-1 4 4,1 1 0,-3 2 0,0 4 105,-2 1 0,-1 4 0,-5 1 108,0-2-287,0 4 0,0-1-455,0 3-960,0 4-934,0-6 2339,0 7 0,0 0 0,0 0 0</inkml:trace>
  <inkml:trace contextRef="#ctx0" brushRef="#br0" timeOffset="7">26759 12892 7604,'-14'0'12,"0"0"0,-1 0 0,1 0 272,-1 0 0,6 0 1,-1 0 367,-1 0 1,3 0 1162,-2 0-415,7 0-911,-3 0 0,7 0-155,4 0 0,3 0 0,7 0 0,-1 0-74,0 0 1,6 0-1,0 0 1,3 0-203,2 0 0,-1 0 0,2 0 1,1 0-112,-1 0 1,-1 0-1,4 0 1,0 0-176,0 0 1,-2 0 0,-2 0 0,-2 0-198,-3 0 0,4 0 0,-4 0 1,-3 0-704,-1 0 1,-1 0-1704,-1 0 1100,-6 0 1731,-2 0 0,-12 6 0,-2 2 0</inkml:trace>
  <inkml:trace contextRef="#ctx0" brushRef="#br0" timeOffset="8">26918 12964 7375,'0'9'946,"0"1"371,0-7-878,0 4 0,0-6 557,0 4-427,0-3 0,0 6-359,0-4 1,0 0 0,0 5-219,0 2 1,0 2-1,0 2-110,0-1 0,0 0 1,0 2-1,0 2-8,0 1 1,0 0-1,0-4 1,0-1-64,0 0 1,0 1-1,0-1 1,0 1-207,0-1 0,0 0 1,0 1-197,0-1 0,0 0 1,0 1-252,0-1 0,0-4 80,0-1 762,6 1 0,-4-2 0,4-2 0</inkml:trace>
  <inkml:trace contextRef="#ctx0" brushRef="#br0" timeOffset="9">10416 16158 7649,'0'-14'0,"0"-1"-254,0 1 0,0 4 1,0 1-1,0-3 543,0 0 0,-2-1 1,-1 2-1,-2 1 244,2-1 1,0 3 0,0-2-182,-2-1 0,-2 5 0,4-1 109,-2 1 0,-1 0-153,1-4 1,2-1 0,-5 4 123,2-1 1,-5 5-142,1-2 0,2 4-166,-2 1 1,7 1-1,-3 3-69,-1 0 0,6 9 0,-4 0 1,2 6-1,0 3-123,-2 4 1,0 1 0,5 4 0,0 1-197,0 1 1,0 6-1,0-4 1,0 1-12,0 4 0,2 2 0,2 1 0,4-1 57,0-4 1,5 7 0,-3-7 0,3-3 112,1-3 0,5-8 0,0-1 1,0-2 72,2-4 0,-3-2 0,6-6 0,0-4 76,-2-4 1,5-1 0,-3 0 0,4 0-15,0 0 1,1-1-1,0-4 1,0-4-56,-1-4 1,-4-2 0,0 1 0,0 0-2,-1-1 1,2-6 0,-4-1 24,1 0 1,-4-6-1,1 3 1,-3-6-1,-1-4 123,-1-1 1,-4 2 0,-2-4 0,-2-2 124,-3-2 1,-1-1-1,-2 1 1,-2 4-5,-3 4 0,2 4 1,-6 1-1,-3 0-40,0 1 1,2 4 0,2 1-186,2 3 1,-4 0 0,4 8 0,-1 0-587,1 3 0,-1 6-1046,3-2 1,4 3-799,0 2 2411,0 0 0,12 0 0,-4 0 0</inkml:trace>
  <inkml:trace contextRef="#ctx0" brushRef="#br0" timeOffset="10">11380 15913 7661,'14'-6'-39,"1"-4"0,-7 2 738,-4-1 0,-2-1-81,-2-4 1,-2 6-156,-2 3 1,0 3-238,-5 2 0,1 7 0,-3 2-117,1 4 1,7 3 0,-2 2 0,2 3-151,-2 1 0,3-3 0,-2 5 0,2 3-148,2 5 1,0 0 0,0 7 0,0 1-36,0 1 1,5 4 0,1 1 0,2 2 42,3-1 1,2-4-1,2-5 1,-1-4 83,0-4 1,6-6 0,-1-2 94,-2-1 0,1-2 0,-1-6 0,4-3 1,0-4 47,0 1 0,3-6 0,-3 4 0,-1-3 3,1-2 1,5-7-1,-4-1 1,2-1 2,0-1 1,-2 0-1,4-4 1,-4 0 82,-1-1 1,3-1-1,-5-1 1,-1-4 41,-2-2 1,-7 0 0,1-6 0,0-2 134,-2-2 0,-2-4 1,-4-6-1,1 0-14,2 0 0,-1-1 0,-4 1 0,-1 2-117,-4 2 1,3 2 0,-4 7 0,1 0-99,0 3 0,-4 6 1,4-2-1,0 3-505,-1 2 0,3 2-826,-7 2 0,5-1-825,-4 1 2073,5 6 0,-2-5 0,6 5 0</inkml:trace>
  <inkml:trace contextRef="#ctx0" brushRef="#br0" timeOffset="11">12286 15539 7617,'0'10'495,"0"-1"0,0-4 392,0 5 1,2-7-514,3 2 0,3-4 0,8-1 0,3 0 0,5 0 1,0-1 0,3-2 0,3-4-300,1-1 0,4 3 0,0-3 0,0 0-249,0 0 0,4 5 0,-6-3 0,1 1-280,1 0 1,-6 0 0,1 5 0,-6 0-564,-3 0 1,-2 0 0,-5 0 1016,1 0 0,-7 0 0,-2 0 0</inkml:trace>
  <inkml:trace contextRef="#ctx0" brushRef="#br0" timeOffset="12">12718 15582 10284,'-7'-8'1141,"4"2"1,-6 6-588,-3 0 0,4 0-244,-1 0 0,4 0-228,-5 0 1,6 6 0,-4 4-1,1 4-124,4 6 1,1-3-1,2 7 1,0 2-317,0 1 1,0 7 0,2 1 0,1 1-156,2 4 0,1-4 0,-2-3-33,0-2 1,3-3 0,-4-1 545,2-3 0,6 4 0,-3-6 0</inkml:trace>
  <inkml:trace contextRef="#ctx0" brushRef="#br0" timeOffset="13">13437 16230 7615,'-9'0'2348,"-1"0"-814,0 0-971,-4 0 0,8 0 0,6 0 2,8 0 1,9 0 0,4 0-598,1 0 1,-3 0 0,5 0 0,2 0 0,1 0-329,2 0 1,0 0 0,0 0 0,-1 0-460,1 0 1,0 0-1,0 0 1,-2 0-853,-3 0 1671,-3 0 0,-1 0 0,3 0 0</inkml:trace>
  <inkml:trace contextRef="#ctx0" brushRef="#br0" timeOffset="14">13523 16489 7308,'0'14'35,"0"1"1,-4-6 0,-1 1 3070,2 1-2750,1-5 1,4 1 0,2-7-1,6 0 1,3-2-212,1-3 0,5 2 0,2-5 0,2 0-386,2 0 1,7 3 0,3-3-1,2 0-130,3 0 371,-5-1 0,7-5 0,-6-1 0</inkml:trace>
  <inkml:trace contextRef="#ctx0" brushRef="#br0" timeOffset="15">13293 15957 13030,'-6'8'127,"4"4"-231,-3-2 1,4-2-1,1 1 1,0 3-89,0 0 1,0-2 0,1-2-1,3 0-20,0 0 0,1-3 0,-3 4 22,3 3 0,-4-4 0,6 0 124,-1-2 1,-3 4-1,5-4 115,-1 2 186,4-5 0,-3 8 70,6-6 0,-4 0-229,-1-5 1,1 0-37,4 0 0,-4 0 0,0 0 3,1 0 1,-3 0-10,1 0 1,-4 0 0,5 0-24,1 0 1,-3 0-1,0-2 1,0-1 37,0-2 1,-3 1 0,4 4 28,2 0 0,-3 0 39,2 0 1,0 0-65,4 0 1,-4 0-1,-1 0 26,2 0 0,-3-5 41,2 0 1,0 0-43,4 5 1,-5 0-66,1 0 1,-2-1-1,3-3-90,-1 0 1,-1-1 22,6 5 1,-6 0-1,1 0 59,1 0 0,-3 0 44,2 0 1,-5 0 13,4 0 0,-4-5-38,5 0-34,-1 0 0,1 4-14,-1-4 1,-5 2 0,2-5-97,0 1 60,-4-4 0,6 5 1,-5-5-16,2 1 1,0 5-1,-4-3 1,3 0 43,0 0 1,1 3 0,-3-2-13,2 0 1,0-2 0,4 2 103,-2-1 1,0 3-26,-1-4 0,-3 4 1,4-3-19,1 2-17,1-6 0,1 11-36,1-4-71,-1 3 66,6 2 0,-6 2 1,-1 3 10,-1 4 1,2-1 0,-2 0 22,1-1 0,-5 4 13,2-1 1,1 2-73,-1 3 1,1-3-1,-2 0-231,0-3 1,3 1-23,-2 4 0,-4-4 0,6-2-358,-1-2 0,-4 1-1191,2-3 1866,4-2 0,0 4 0,7-6 0</inkml:trace>
  <inkml:trace contextRef="#ctx0" brushRef="#br0" timeOffset="16">13423 16475 7395,'0'-10'-821,"0"0"0,0 6 821,0-6 0,-2 7 0,-1-4 0,-2 1 0,0 3 137,5-7 578,0 7 426,0-10 443,0 12-342,0-6-593,0 7-87,0 0 0,2 5-643,3 0 1,-4 6 71,4-1 0,2-2 1,-1 0 10,2-2 0,-5 0 1,3-2 55,1 0 1,-4 6 0,5-4-8,-2 2 0,1-4 0,-2 2-25,4 0 0,-1-4 0,0 4 77,-1 1-64,4-6 1,-3 7-1,6-5 0,1 2 1,-6 0 43,1-5 0,-1 5-10,6 0 1,-6-1-16,1-4 1,0 0-39,4 0 0,-5 5 5,1 0 0,-5 0 274,4-5-146,1 0 0,4 0-40,1 0 1,-6 0-28,1 0 1,-5 0-7,4 0 1,-4-5 45,5 0 1,-5-1 18,4 1 0,-1 2-70,2-7 0,1 5 0,-5-3-116,2 2 1,-4 0 0,2 2 18,0 0 1,-4-3-1,4 4-13,1-2 1,-4 1 0,5 2 23,-2-3 1,4 2 112,-5-7 43,6 7 0,-3-10-56,6 4 1,-4 2-76,-1 3 1,-4-3-32,5 2 0,-5-4-45,4 4 1,-4-1-76,5 1 0,-2 2 0,1-7 1,4 7 102,-3-2 0,-2 3-8,1 2 1,-4 0-1,5 0 155,1 0 1,-3 0-167,1 0 1,-4 2 0,5 3-63,1 4 0,-3-1 0,0 2 62,-2 1 0,4-3 0,-4 2 5,2 1 1,-3 2 0,5 1-77,1 1 0,-5-6 0,1 1-423,-1 1 0,-3 2-483,7 1 1,-7-4-286,2-1 1315,-4-6 0,6 4 0,1-7 0</inkml:trace>
  <inkml:trace contextRef="#ctx0" brushRef="#br0" timeOffset="17">13380 15957 6647,'8'0'1563,"-2"0"1,-8 0-1076,-2 0-433,2 0-248,-11 0 258,12 0 1,-7 1 546,3 4-144,3-3-152,-4 4 0,6-4-273,0 2 1,0 0-61,0 5 1,0-4 5,0 4 0,0-4 0,1 3 0,3 0 8,0 0 1,3 0 0,-4 3-13,2-1 1,1-5-1,-3 4 17,2 3 1,5-4 0,-4 0 0,1 0-3,-1 0 1,4-4 0,-4 4 34,2-1 1,1 2-1,4-2 60,-3 1 0,-2-5 85,-3 2 1,3-4 0,4 1-88,-2 3 1,3-4-114,-4 4 1,-1-3-1,2-2-34,1 0 0,-3 0-4,2 0 0,-5 0-1,4 0 0,1-5 66,4 0 0,-4 0 7,-1 5 1,-1-1 0,3-2 5,-1-2 1,-5 0-17,4 5 1,-4 0 0,3-2 10,-1-2 1,4 2 5,-2-3 0,-1 4 1,2 1-23,1 0 0,-4-2 0,-1-1-21,0-2 0,2 0-6,7 5 1,-6 0-9,1 0 0,-5 0 68,4 0 1,-4 0 27,5 0 0,-5-1 6,4-4 1,-4 3 0,5-3 1,-7 2 17,1-2 1,0 2-81,0-6 1,0-1-29,5-4 0,-6 4 20,2 0 1,-2 2 0,1-3 10,0 2 1,1 4-1,-3-3 21,3 1 0,-2-2 1,5 3-40,-2-2 1,-1 3 0,-3-3-58,2 1 1,0-2 3,5 4 0,-4-1-189,5 1 91,-1 3 1,6-4 177,-1 6 0,-4 1-14,-1 4 0,-4-2 0,3 7-21,-2 1 0,4-3 0,-4 2-129,2 1 0,-3 2-84,5 1 0,-6-1 1,4-2-182,-1-1 1,-2-6 0,-4 4 0,2 0-290,2 0 0,0-3 0,-3 3 701,2-1 0,-2 4 0,4-3 0</inkml:trace>
  <inkml:trace contextRef="#ctx0" brushRef="#br0" timeOffset="18">14674 15626 7790,'-8'0'2061,"2"0"1,8 0 0,2 0-1647,6 0 1,3 0-1,3 0-118,3 0 0,3 0 1,7 0-1,0 0-208,0 0 1,-1 1 0,3 2 0,1 2-1,3-2-210,2-1 0,-1-2 0,4 2 0,-3 1-184,-2 2 0,4-1 0,-4-2 1,-2 1 22,-2 2 1,4 0-1,-9-5-284,-1 0 1,-6 0-1,1 0 1,-5 0-962,0 0 0,-9 1 1527,-6 4 0,-6-3 0,-9 4 0</inkml:trace>
  <inkml:trace contextRef="#ctx0" brushRef="#br0" timeOffset="19">15092 15741 8113,'-8'-7'1542,"0"6"-588,3-4 0,2 3 464,-7 2-872,7 0 0,-4 2-417,7 3 1,0 3-1,0 6 1,0 2-1,0 2-96,0 1 0,0 6 0,0 1 0,0 4-183,0 4 1,5 4-1,2-2 1,-1 0-177,0 4 1,1 2 0,-4 1-1,2-1-15,-2-4 0,3 3 1,-1-4-1,0 0-119,1-3 1,-4-4-1,3-3 1,-2-1-33,2-2 1,-4-5-1,4 3-266,-3-1 758,-2-2 0,6 2 0,2 1 0</inkml:trace>
  <inkml:trace contextRef="#ctx0" brushRef="#br0" timeOffset="20">14833 16877 7682,'-15'0'701,"6"0"404,-1 0 0,7-1-310,-2-4 1,3 2-392,2-7 0,7 7 0,2-2 1,6 4-65,4 1 0,-1 0 1,4-2-1,0-1-109,1-2 0,1 0 0,4 5 0,3 0-98,2 0 0,-2 0 0,2 0 0,-1 0-142,2 0 0,-2 5 0,6 0 0,1 0-406,-3 1 1,0-4 0,-8 4 0,3-1-289,2 0 0,-7 4 0,1-4 0,-5-2-365,-4-1 0,3-2 1068,-2 0 0,0 6 0,-4 2 0</inkml:trace>
  <inkml:trace contextRef="#ctx0" brushRef="#br0" timeOffset="21">15897 16733 14912,'7'-14'140,"-4"5"1,6 1-381,3 1 0,-1 1 0,0 3 0,-1-2-308,1 2 0,2 1 0,1 2 0,0 0-234,1 0 0,-1 0 0,1 2 632,-1 2 1,-1 4 0,-4 7 0,-4-1 0,-3 0 183,-2 1 0,4 1 1,1 1 246,-2 3 0,-3-1 0,-3-5 0,-2 2-36,2 3 1,-3-7-1,1 2 1,2-1-1,0 0-210,-2 1 1,3-4 0,-3-1-271,4 2 0,2 2-10,4 1 0,3-4 124,7 0 0,-1-1 1,0 4-1,1-2 0,-1-3 64,1-1 1,-6 4 0,1-2-1,-1 4 282,-1 2 1,4-1-1,-8 0 1,0 1 51,-3-1 1,-1 5-1,-1 1 1,-4-3 198,-5-1 0,-3 3 1,-3 2-275,-3 1 0,2-4 1,-6 1-1,1-3 1,1-3-438,0-3 0,-4 1 0,2-6 0,-1-2-365,0-2 0,5-2 0,-3-4 600,1-5 0,-5-9 0,4-3 0</inkml:trace>
  <inkml:trace contextRef="#ctx0" brushRef="#br0" timeOffset="22">19695 16172 7999,'-14'0'1083,"0"0"1,4 0 0,0 0-917,-1 0 1,-2 0-1,1 2-118,2 3 0,-3 1 0,4 5 1,-2-1-78,1 1 1,-1 7 0,4 2 0,1 1-75,0 0 0,1 5 1,5-2-1,0 1-184,0-1 1,0 3 0,0-4-1,1-1-56,4-3 0,3-3 1,7-1-1,-1-3 174,0-2 1,1-4 0,-1-7 238,0-4 0,1 2 1,-1-8-1,1-4 98,-1-2 0,-4-2 0,-1 4 0,1 1 33,-2-1 1,3 1-1,-5 0 1,2-1-137,4 1 0,-4 1 1,0 2-1,0 3-182,0 1 0,1 3 0,5 4 1,1 0-66,-1 0 0,1 0 0,-1 0 0,0 1 91,1 4 1,1-2-1,1 7 1,4 1 87,2 2 1,-4-4 0,5 1 0,1 0 49,2-2 0,2 3 1,-2-5-1,-1 1 13,-2-1 1,5-1-1,4-5 1,-1 0-72,-1 0 1,2 0-1,2 0 1,1 0-4,-1 0 1,0 0-1,-3 0 1,1 0 51,-1 0 0,4 0 1,-3 0-1,-1 0 132,-2 0 1,-1 0-1,2 0 1,-1 0 17,-1 0 0,3 0 0,-8 0 0,3 0-6,2 0 0,-1-2 0,1-1 1,-2-3 142,-3-2 0,2-2 0,-5-4 1,-1-1-21,1 1 0,-2-5 1,-4-2-1,-2-2-46,-4-2 1,2-2 0,-6-2 0,0-1-141,1-4 1,-4-3 0,3-8 0,-5-1-210,-5-2 0,-1-6 0,-6 1 0,3-3-201,-2-2 0,-1-2 0,3 1 0,4 4-1265,3 4 0,2-2 1555,0 5 0,0 0 0,0 5 0</inkml:trace>
  <inkml:trace contextRef="#ctx0" brushRef="#br0" timeOffset="23">23091 15496 7594,'-10'0'639,"2"-1"1032,2-4-527,1 3 0,0-6 427,0 3-480,1 4-780,4-6-501,0 7 0,6 8 0,4 5 0,2 6-259,3 4 0,1 7 0,3 8 0,5 6-63,3 4 0,7 4 0,1 11 1,0 4 229,0 3 1,-16-32-1,0-1 1,15 35-1,-2-8 165,-2-8 0,-1-8 1,-2-8-1,-3-5 154,-5-4 0,-3-6 0,-1-12 0,-1-3 152,1-6 1,-1 3 3,0-2 0,-6-2 0,-3-10 119,-3-7 0,-2-2 0,0-8 0,0-2 95,0-1 0,0-8 1,0-3-1,0-4-57,0-1 1,-2-7-1,-1-2 1,-2-6-183,2-4 0,1 1 1,2-6-1,0 0-74,0 1 0,4-3 0,4 9 0,6 4-308,2 6 1,0 7 0,-3 5 0,-2 7-550,-1 10 0,-6 2-1188,6 10 1316,-7 2 1,3 7-1,-4 8 1,1 3 120,2 4 0,5-2 1,-4 11 513,2 1 0,2 2 0,4 2 0</inkml:trace>
  <inkml:trace contextRef="#ctx0" brushRef="#br0" timeOffset="24">24256 15626 7573,'-14'-7'-58,"-1"-2"1,6 1 0,-1 0 259,-1 1 1,3-2 0,0 2 445,1-1 0,-2 3-150,4-4 0,-1 6 1,3-4 785,-2 1-39,0 4-1036,5-4 1,0 7-247,0 4 0,2-2 0,1 7 0,3 3-60,2 4 0,2 6 0,6 6 0,1 1-188,2 4 1,7 9 0,-2 8 0,3 3-120,2 4 0,0-2 0,0 9 0,1 2 35,3 4 0,-4-10 0,2 2 1,-7-8 450,-4-6 0,-5-2 0,-6-9 0,1-6 425,-2-6 0,0-6 357,-3-5-371,-4-7 0,6-8 0,-6-10 0,2-4 0,2-5 1,0-5 0,-5-10 0,0-6-187,0-6 1,0-1 0,0-5 0,0-3-157,0-1 0,0-1 0,2-2 0,1-2-304,2-1 1,1-1 0,-3 4 0,4-2 38,1-1 0,1 1 1,6 8-1,-3 7-3,-2 6 1,3 0 0,-5 8 0,0 3-23,-3 4 1,1 12-1,-1-1 1,0 2-349,1 4 145,-4-4 0,6 10-999,-4-3 296,-2 4 0,6 1-68,-3 0 1,-2 0 241,7 0 1,-6 1 870,6 4 0,-7 3 0,3 6 0</inkml:trace>
  <inkml:trace contextRef="#ctx0" brushRef="#br0" timeOffset="25">25119 15338 7570,'-9'8'403,"-1"-3"0,7-2 526,-2 2 0,5-4-495,5 4 0,3-5 1,6-3-1,2-2-8,3 2 1,-1 1 0,6 1 0,2-3-233,1 0 0,6-3 0,1 4 1,-1-2-241,3 2 0,-4 1 0,4 2 1,1-1-220,0-4 0,-4 3 0,4-2 0,-2 2-254,-3 2 1,-3-5 0,-5 0 0,-3 2-840,0 2 1,-10-1 577,3-3 1,-11 4 779,-3-4 0,-6 3 0,-8 2 0</inkml:trace>
  <inkml:trace contextRef="#ctx0" brushRef="#br0" timeOffset="26">25493 15410 7570,'-8'0'1896,"-4"0"1,8 0-632,-5 0 257,6 0-392,-4 0-1098,7 0 1,0 6 0,2 4-460,3 3 213,-4 7 161,6-4 1,-3 12-334,1-5 220,6 5-168,-3 7 0,2-3 0,-2 5-240,-2-2 0,5-2 1,-3-5-1,2-3-539,0-1 0,-1-2 1,6 1 1112,-1-9 0,0 1 0,1-7 0</inkml:trace>
  <inkml:trace contextRef="#ctx0" brushRef="#br0" timeOffset="27">26457 15942 7577,'8'-1'1016,"-3"-4"1,-3 2 0,-2-7-617,0-1 1,1-2-1,2-1-190,2-1 1,6-6-1,-3-1-61,0 0 0,5 1 0,-3 6-307,3 1 0,-4 5 0,1 1-123,1 1 1,2 2-1,1 5 1,0 0 7,1 0 0,1 2 0,1 3 0,3 3 113,-3 0 1,4 3-1,0-5 1,0 1 238,-1-1 0,1 0 0,-2-2 0,4 0 193,-1 0 1,-1-3-1,-5-1 1,1 0 34,3 0 1,-1-1 0,-5-4 0,1-3 108,-1 0 1,-5-5-1,1 4-166,1-4 1,0-2 0,-1 1 0,-5 0-240,-4-1 0,4 1-718,0-1 0,0 1-1360,-5 0 2067,0 6 0,-7 1 0,-1 7 0</inkml:trace>
  <inkml:trace contextRef="#ctx0" brushRef="#br0" timeOffset="28">26601 16359 10185,'10'-6'0,"-2"-4"414,-2-2 0,5-3 1,-1 1-189,3-1 0,-4-1 0,1-1 0,1-2 0,2 0-18,1-2 0,1 5 1,-3-3-1,0 4 59,-3 6 0,1-4-228,4 3 0,0 4-257,1 1 0,-2 5 0,-2 3 0,-2 4 50,3 1 0,-4-4 1,1 4-1,2 0 123,2 0 1,2-3-1,-1 3 1,2-1 57,3-4 1,-3 3 0,3-1 0,-3 0 220,-1 1 1,4-4 0,0 3 0,-1-4-72,-2-1 1,-7 0 0,1 0 0,1 0-509,2 0 0,-4-5 0,-1-1 345,-1-2 0,4-8 0,-3-6 0</inkml:trace>
  <inkml:trace contextRef="#ctx0" brushRef="#br0" timeOffset="29">27723 15496 7575,'-9'0'68,"-1"0"0,0 2 575,2 3 1,-4-4 949,2 4 334,4-4-1286,-1-1 1,9 0-1,3 0-229,4 0 0,4 0 0,1 0 0,2 0-262,4 0 1,2 0 0,7 0 0,0 0-112,-1 0 1,6 0-1,1 0 1,2-1-324,3-4 1,1 2 0,3-5 0,-1 2-97,0 2 1,-2-2-1,-1 1 1,-3 0-339,-2-1 1,-1 4 0,-7-4 0,-3 1-524,-5 0 1,-3-4 1240,-1 4 0,-1-6 0,0 3 0</inkml:trace>
  <inkml:trace contextRef="#ctx0" brushRef="#br0" timeOffset="30">28169 15496 7575,'-9'0'860,"-1"0"617,0 0-122,-4 0 133,6 0-919,2 0 0,4 0 1,-1 2-318,-2 3 0,0 2 0,5 8 0,0-1-204,0 1 0,0-1 1,0 2-1,0 3-108,0 5 1,2 3 0,1 2 0,2 0-106,-2 0 0,3 1 1,1 2-1,-1 2-158,1-2 0,2 3 0,-4-2 0,0-1-147,1-1 0,-4-3 1,4 1-1,-1-2-21,0-3 0,1 2 0,-3-5 0,2 0-47,-2-1 0,-1 0 0,-2-6 538,0 0 0,6 1 0,2-1 0</inkml:trace>
  <inkml:trace contextRef="#ctx0" brushRef="#br0" timeOffset="31">27781 16475 7864,'14'-2'1186,"1"-3"0,-6 2 1,1-5-1,1 0-833,2 0 1,1 3-1,1-3 1,-1 0-177,0 0 0,2 5 0,3-3 0,4 1-101,-1 0 0,5 0 1,-3 5-1,4 0-235,0 0 1,1 0 0,0 0-1,-2 0-89,-3 0 1,3 0-1,-4 0 1,1 0-265,0 0 1,-7 0-1,2 0 1,-3 0-895,-1 0 0,4 5 1406,0 0 0,0 6 0,-4-3 0</inkml:trace>
  <inkml:trace contextRef="#ctx0" brushRef="#br0" timeOffset="32">28716 16172 12346,'0'-9'558,"0"-1"1,0 5-646,0-4 1,5 4-449,0-5 0,6 7 116,-2-2 0,4 4 0,1 1 52,1 0 1,-6 5 0,1 1 0,0 2 222,-2 3 0,3-3 0,-6 2 0,-1 1 140,3 2 0,-6 1 0,4 2 1,-3 2-82,-2 1 1,0 0 0,-2-5 0,-3 1-28,-4-1 1,1 1 0,-2-1-1,-1 0 31,-2 1 1,4-6 0,-1-1 0,0 0-124,3 0 0,-5-3 0,6 3 12,-2-1 0,0-1 0,-3-3 438,1 2 1,5 0 1698,-4-5 0,4 0-667,-5 0 1,7-2-1175,-2-3-312,4 4-245,1-6 321,0 1 1,0 3 181,0-7 0,5 5 76,-1-4 0,6 4-72,-5-5 0,4 6 0,-2-4-235,1 1 0,-3 2-94,4 5 1,1-4-132,4-1 1,0 0 326,1 5 0,-1 0 0,-1 2 1,-2 1 23,-1 2 0,-1 4 1,6-2 100,-1 1 0,1 0 0,-1 1 0,0-2-170,1-1 0,-1-4 0,1 2-242,-1-2 1,0-2 0,1 0 365,-1 0 0,0-6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59:42.222"/>
    </inkml:context>
    <inkml:brush xml:id="br0">
      <inkml:brushProperty name="height" value="0.053" units="cm"/>
      <inkml:brushProperty name="color" value="#FF0000"/>
    </inkml:brush>
  </inkml:definitions>
  <inkml:trace contextRef="#ctx0" brushRef="#br0">11840 11237 7716,'-14'-6'-241,"4"4"666,1-3 1,4 4 777,-5 1-590,7 0 0,-5 0 766,3 0-271,4 0-422,-6 0-55,7 0-341,0 0 0,7 0-212,2 0 1,4 0 0,1 0 0,1 0 66,-1 0 0,1 0 0,-1 0-96,0 0 1,6-5 0,0 0-1,3 0 1,1-1-6,-2-4 0,5 2 0,-1-1 1,4-2-66,4-2 1,-1-2 0,-4 1 0,0 0-79,0-1 0,-2 6 0,-2-1 0,-2 1 15,-2 1 0,-2 1 1,-5 6-38,0-4 112,1 3 0,-7 2 1,-2 8 33,1 0 0,-6 5-12,4-3 1,-2-2-50,2 1 0,-2-1 2,7 2 1,-5 2 15,4-2 1,-4 3-141,5 1 0,-7-4 0,2-1-60,-4 3 0,1-1 0,1 0-204,2-1 0,0-6-798,-5 6-1132,0-7 725,6 4 1,-4-9 1626,2-3 0,-2-3 0,-2-6 0</inkml:trace>
  <inkml:trace contextRef="#ctx0" brushRef="#br0" timeOffset="1">11883 11280 7716,'-8'0'-70,"0"-4"773,4-1 950,-4 0 14,-7-1-290,7 4-350,2-4-853,6 6 0,0 1 0,1 2 0,3 4-100,0 1 1,8-5 0,-3 3 0,4-1-134,1 0 0,1 5 0,1-4 0,1 2-79,2 3 1,2-3 0,-3 2 0,1-1-64,-1-1 1,2 5 0,0-3 0,-3 1 27,-1-2 0,-3 4 0,-2-3 1,-3 3 136,-2 1 0,-1 2 0,-5 2 0,0 2 37,0 3 1,-6 1 0,-4 5-1,-4-1 17,-5 1 1,-2 0 0,-5 0-79,2-1 1,7-4-1,-4 0 1,2 0-1,0 0 16,1 0 1,2-6 0,3 1-1,2-5-5,2-4 0,1 3 405,-2-4 218,-3-2 163,12-1-591,-6-6 0,7-1 1,2-3-67,3 0 1,-2-1-9,6 5 0,-4 0 0,5 0-68,1 0 0,2 0 0,1 0 0,2 0-88,3 0 0,-1 0 0,6 0 0,1 0-3,3 0 0,2 0 1,4 0-1,2 0 86,1 0 1,5 0-1,-4 0 1,2 0-22,-2 0 1,2-5 0,-6 0 0,-4 2 29,-4 1 0,1-2 0,-5-1 52,1 2 1,-4-1 0,-8 1 252,-1-2 0,-7-6 144,2 2 1,-5 1-1,-5-2-279,-5-1 0,2 3 0,-1-2-268,-2-1 0,-1-2 0,1-1-769,2 0 0,1-1-554,-2 1 0,-1-1 0,6 1 1413,2 0 0,-5-1 0,0 1 0</inkml:trace>
  <inkml:trace contextRef="#ctx0" brushRef="#br0" timeOffset="2">12962 11194 8062,'-8'-6'1635,"2"4"1,8-4-1125,2 6 0,0 0 0,5 0-418,2 0 0,2 0 0,1 0-153,1 0 0,-1 0 0,1 0 1,-1 0-1,2 0-235,3 0 1,-3 0-1,5 0 1,-2 0-593,0 0 0,2 0 0,-3 0 1,1 0-63,-2 0 0,-1 0 949,-1 0 0,-1 6 0,1 2 0</inkml:trace>
  <inkml:trace contextRef="#ctx0" brushRef="#br0" timeOffset="3">13034 11511 8480,'-8'8'3731,"3"-2"-3486,10-6 0,3 0 0,7 0 0,-1 0-148,0 0 1,2 0-1,2 0 1,3 0-411,1 0 0,-3 0 0,4 0 1,-1 0-461,0 0 0,2 0 1,4 0-1,-3 0-1817,-1 0 2590,0-6 0,5-2 0,0-7 0</inkml:trace>
  <inkml:trace contextRef="#ctx0" brushRef="#br0" timeOffset="4">14056 10777 7090,'-10'-2'1494,"1"-1"-1075,-3-2 0,4 0 0,-1 5-211,-2 0 1,-2 0 0,-3 0 0,-2 0 21,-1 0 1,0 0 0,3 0-1,-3 0-59,-5 0 1,1 0-1,1 0 1,0 0-80,-1 0 1,6 5 0,-4 0 0,2 0-56,-1 1 1,6-4 0,4 4 0,-1-1-64,-1 0 0,2 1-107,0-1 1,7 3 97,-2 6 0,4 1 0,1-1 0,0 0-1,0 1 0,0-1 0,0 2 0,0 3-80,0 5 0,5 4 0,1 2-15,2 4 0,-3 7 1,4 9-1,1 1 0,-1 3-36,1 2 0,-2 8 1,2 3-1,-4 4 17,0 1 1,-4-1 0,3 3 100,-4 3 1,-1-9-1,0 4 1,0-3-1,0-3 35,0-4 1,0 0 0,0-2 0,0-6-57,0-3 0,-4 2 0,-1-4 0,2 1 81,1 0 1,2-7-1,0-7 1,0 0 104,0-4 1,0-4 0,0-4 0,0-4 268,0-4 1,0-2 3,0 0 193,0-6-221,0-1 0,0-9-189,0-3 0,-2 4 1,-1-6-8,-2 1 1,1 3-275,4-7 0,1 7-42,4-2 1,-2 2-1,7 0 99,1-2 0,2 0 1,1 5-1,1-1 51,-1-4 1,0 3 0,2-3 0,2 4-10,1 1 0,5 0 1,-3 0-1,0 0-21,-1 0 0,6 0 1,-4 0-1,2 0-76,0 0 1,-4 0-1,2 0 1,-1 0-103,-4 0 0,-1 0 0,-1 0 1,-1 0-1025,0 0 1,1 0 1232,-1 0 0,-6 0 0,-1 0 0</inkml:trace>
  <inkml:trace contextRef="#ctx0" brushRef="#br0" timeOffset="5">14372 10964 7703,'-8'0'1249,"2"-2"0,6-3-813,0-4 1,1 1 0,3-2 0,2 1-187,2 1 0,2-5 1,4 5-1,0-2-83,1 1 1,-1 4 0,2-3-1,2 2-129,1 2 0,0 3 1,-3 1-243,3 0 1,-3 1-1,3 4 1,-3 3 0,-1 2-198,-1-1 0,-1 6 1,-2 4-1,-3 0 137,-1 2 1,-3-4-1,-4 7 1,-1 2 160,-4 1 1,-3 0 0,-8-1-1,-2-2 98,-1 1 1,-2-2 0,4-1 167,-2-1 1,0-3 0,4-7 0,1-2 0,-1 1 568,1-2 0,0-2-86,-1-6 1,2-6-390,4-4 1,2-2 0,7-3-181,0 1 0,7-1 0,2 3-44,4 2 0,2 4 0,-1 6-177,0 0 1,2 0 0,2 0-1,1 0-164,-1 0 1,-2 1 0,0 2 0,1 4-170,2 1 0,5-5 0,-4 3 0,-1-1-1026,2 0 1,-1 1 1502,4-1 0,10-3 0,-4 4 0</inkml:trace>
  <inkml:trace contextRef="#ctx0" brushRef="#br0" timeOffset="6">15610 10676 7468,'-10'-5'0,"2"-1"-343,2-2 1,-1 5-1,4-4 1000,-2 1 1,-6 4-148,1-3 0,2 4-153,-1 1 1,-1 6 0,-3 4-170,4 3 1,-4 1-1,5 0 1,-2 1-113,1-1 1,1 1 0,-3-1 0,1 2-134,-1 3 0,3-1 0,0 4 0,0 1-46,0-1 1,5 2 0,-2 5 0,3-1-88,2 1 0,0 0 0,0 0 77,0 0 1,5-5 0,2-2-1,1-1 1,3-4 56,1-1 1,4-3 0,2-3 0,1-6 93,-1-2 1,-1-2 0,1 0-1,1 0 115,-1 0 1,3-6 0,-2-4-1,-2-3 141,-1-1 1,-1-1-1,-1 1-73,0 0 1,-4-5-1,-2-2 1,-2-2 0,-2-1 6,-3 2 1,-1-4-1,0 6 1,0-3-68,0-2 0,-6 2 1,-4 1-1,-3 0-137,-1-1 0,-5 6 0,-2-3 0,-1 4-222,-4 2 0,-1 1 1,-2 4-1,-1 4-333,-4 3 1,4-3 0,-4 1 0,4 2-562,1 5 1,2-1-1,1 4 1092,2 1 0,0 1 0,-4 6 0</inkml:trace>
  <inkml:trace contextRef="#ctx0" brushRef="#br0" timeOffset="7">14531 11611 7702,'-7'-8'1506,"6"0"-957,-4 4 0,2 2-232,-2-3 1,2 4-177,-7 1 1,5 1-179,-4 4 1,5-2 0,0 7-3,2 1 0,-3-3 1,0 1-1,2 3-152,2 0 0,1-2 0,0 0 0,0 1 56,0 2 0,0 1 0,0 0 0,1 1 111,4-1 0,-2 5 1,7 1-1,1-3 25,2-1 1,-2-6-1,2-1 1,3 2 8,0 2 1,0-3 0,-2-2 0,2-2 11,3-3 1,-1-1 0,6-2 35,1 0 0,3-2 0,-1-2 0,-2-8 114,-1-5 1,-1 1 0,2-5 0,-2 2-1,-3-2 81,-2-1 1,-7 3 0,-3-4-1,-1 1-81,-4-1 0,-2 6 0,-1-2 0,-1 3-110,-4 1 0,-3 1 1,-6 1-1,-2 2 47,-4 1 1,3 2 0,-6-3 0,1 3-431,0 2 0,2 1 0,-2 5 0,0 0-260,-1 0 0,1 0 0,-2 0 0,5 2-226,3 2 0,6 0 0,1 4-264,-3-2 1071,6-1 0,0-5 0,6 0 0</inkml:trace>
  <inkml:trace contextRef="#ctx0" brushRef="#br0" timeOffset="8">15595 11597 7716,'-9'-5'-1011,"-1"0"1256,7-6 0,-8 8 166,6-7 1,-2 6 608,3-6-652,2 7 0,-6-4-118,3 7 0,2 0-165,-7 0 0,2 2-128,-1 3 0,-2 3 1,6 6-1,2 1 1,-1-1-166,0 0 1,2 1 0,-3 1 0,4 1-1,1 2 0,0 1 1,1-6-1,2 0 77,2 1 0,5-1 0,-4 1 0,2-3 73,3-2 1,2-2-1,2-5 1,-1 2 209,0-2 1,1-1-1,-1-2 43,1 0 1,-1-7 0,-1-2 0,-2-4 105,-2-1 1,-5-1-1,0 1 1,-2-1 32,-2 1 0,0 0 1,0-2-1,0-2-96,0-1 1,-2 0-1,-2 3 1,-6-2-207,-3-1 1,-1 0-1,0 4 1,-1 3-263,1 2 0,-1-1 1,1 4-1227,0-1 0,-1 5-1341,1-2 2797,6 4 0,1 7 0,7 2 0</inkml:trace>
  <inkml:trace contextRef="#ctx0" brushRef="#br0" timeOffset="9">15868 11784 6677,'8'-6'2422,"0"4"-105,-3-3-1971,-3 4 1,4-1 0,-7-1-161,-4-2 1,2 0-1674,-7 5 51,7-6 1,-4 3 1435,7-7 0,-6 0 0,-2-4 0</inkml:trace>
  <inkml:trace contextRef="#ctx0" brushRef="#br0" timeOffset="10">16056 11338 7716,'-8'0'2915,"-5"0"-2356,5 0 0,0 2 0,1 1-83,1 2 1,4 1 0,-2-1-148,2 4 0,2 4-283,0 1 1,0 1 0,0-1-1,0 2 1,0 2-19,0 1 0,0 5 1,0-3-1,0 1-250,0 4 1,0-1 0,0 1-1,2-4 2,2-1 1,-2 3 0,3-3 0,-4 0-143,-1-1 1,2 0-1,1-6-862,2 0 0,1-4 249,-1 0 0,-2-6 975,7 6 0,-7-7 0,4 4 0</inkml:trace>
  <inkml:trace contextRef="#ctx0" brushRef="#br0" timeOffset="11">14718 12403 7716,'0'-15'-143,"0"6"807,0-1-263,0 0 1,0 1 0,-2 1 256,-3 1 1,2 3-15,-7 4 1,1 0-459,-6 0 1,1 0-1,1 1 1,2 4-196,1 5 0,2 2 0,-3 3-251,2-1 0,1 5 0,-4 2 1,4 0-1,2 1-125,3 1 1,1-4-1,2 3 1,0-1 205,0-3 0,2 2 0,1 0 0,5-4 147,5-5 1,-2 2 0,8-5-1,-1 0 158,1-4 1,-1 3 0,4-2-1,0-2-59,1-2 1,-4-1 0,3-1 0,-1-4 67,-3-5 0,1 2 1,-3-1-1,-3-2 120,-1-2 1,0-2-1,-3-1 1,-2-1 50,-1-2 0,-4 0 0,2 4 0,-2 1-35,-2-1 1,-6-4-1,-4 0 1,-3 1-51,-1 2 0,-2 0 0,-2-1 0,-3-2-247,-1 1 1,4 7-1,-2 1 1,1 1-506,-1 1 0,1-3 0,5 6-1303,-1 2 0,7 3 1834,4 4 0,2 4 0,2 7 0</inkml:trace>
  <inkml:trace contextRef="#ctx0" brushRef="#br0" timeOffset="12">15868 12345 7736,'-4'-10'281,"-1"1"0,-2 6 0,3-4 225,-6 1 1,-3 4-1,-1-2-315,0 2 0,-1 2 0,1 2 1,-1 1-108,1 2 1,0 4 0,1-2 0,2 0-131,1 5 0,2 0 0,-3 3 0,3-1-207,1 1 1,3 1 0,4 1 0,0 2-8,0-1 1,0 3 0,0-2-1,1-1 197,4-2 1,3-2-1,6 0 1,1-1 111,-1-3 1,2 1 0,2-5 0,1 1 50,-1-1 0,-1-1 1,1-5 29,1 0 1,0 0-1,-5-2 1,1-3-1,-1-4 56,1-4 0,-3 2 1,0-2-1,-4-3 33,-2 0 0,-1 0 1,-5 2-1,0-2 6,0-3 0,0 3 0,-2-5 1,-3 2-153,-4-1 0,-9 1 0,-3 5 1,1-1-429,-1 1 1,0 1 0,2 2 0,-3 3-231,-1 2 1,-2-1-1,4 4 1,0-2 584,0 2 0,2 8 0,5 3 0</inkml:trace>
  <inkml:trace contextRef="#ctx0" brushRef="#br0" timeOffset="13">16070 10734 7716,'0'-15'-353,"0"6"376,0-1 0,-5 5 239,0-4 0,1 4 120,4-5 1,0 5 394,0-4-200,0 6-190,0-10 1,1 11-92,4-3 0,-2 4 1,7 1-58,1 0 0,2 0 0,1 1 1,0 3-189,1 0 1,-1 1-1,2-3 1,2 1-32,1 2 1,2 1 0,-4-3-24,3 2 0,-1 2 1,-5-4-1,0 2 1,1-2 21,-1-2 0,-4 4 1,-1 0 38,3-2 0,0-1-47,3-2 0,-6 0-156,1 0 2,-7 0 107,4 0 38,-7 0 0,0 6 53,0 4 1,0-2 0,0 1-8,0 3 1,0 0 0,0 3-1,0-1-51,0 1 1,0 5 0,0 4-1,0 3-41,0 2 0,0 2 0,0 2 0,0 6-6,0 2 0,1 9 0,2 1 1,2 2 78,-2-1 0,4 1 0,-2 6 0,-1 0 73,3-1 1,-4 1-1,5-11 1,-2-2 54,-2-1 1,2 2-1,-1-3 1,0-4-81,1-3 1,-5-2-1,4-3 1,-3 2-39,-2-2 0,0-2 0,1-1 0,3 0-166,0-1 0,1 1 1,-5 0-1,0-2 110,0-3 0,0-1 0,0-6 1,2 2 11,3-1 0,-4-2 1,4-2-1,-3 1-18,-2-1 0,0 0 0,1-1 0,2-2 13,2-1 1,0-5 0,-5 4-88,0 3 0,2-4 233,2 1 0,-2-4 352,3 5-211,-4-1-98,-1-1 0,0 0 27,0-3-19,0-3-28,0 4-174,0-6-2597,0 0 2675,0 6 0,0-2 234,0 5-51,0-6 0,0 5 276,0-3-350,0-3 0,0 6 226,0-3-98,0-4 1,0 7-39,0-3 1,-1-2-245,-4 7 1,-3-7-1,-6 3 1,-1-1-324,1 0 0,-2 6 0,-2-3 1,-2 2-306,-3-1 1,4-1 0,-5 3 0,0-1-924,2 1 1533,-6-4 0,12 5 0,-4-4 0</inkml:trace>
  <inkml:trace contextRef="#ctx0" brushRef="#br0" timeOffset="14">17696 11439 7716,'-10'0'335,"0"0"24,-1 0 1,3 0 0,-1 0 159,-3 0 0,4 0 125,-1 0 1,4 4 189,-5 1 0,9 0-618,1-5 1,6 0 0,9 2-1,1 1-136,3 2 1,5-1 0,8-4-1,3 2-71,2 3 1,3-4-1,6 4 1,4-3-184,1-2 1,0 0-1,3 0 1,-3 0-119,-1 0 1,-4 0-1,-6 0 1,-3 0-53,-2 0 0,-8 0 0,-7 0-913,-4 0 0,-4-2-11,-2-3 1,-5-3 1267,-10-6 0,-9 0 0,-9-1 0</inkml:trace>
  <inkml:trace contextRef="#ctx0" brushRef="#br0" timeOffset="15">18300 11180 7716,'-15'0'575,"6"0"1,-1 0-12,-1 0 1,3 1-107,-1 4 0,7 3-250,2 6 0,2-4 0,7-2 0,2 0-117,2 0 1,6 2 0,0 4 0,1 0-89,0 1 0,-2-1 1,4 2-1,-1 3-64,-3 5 1,-2-1-1,-2 1-83,0 1 0,-4 2 0,-2 2 1,-2 0-1,-4 0-37,-5 0 0,-10 4 0,-8 1-116,-1-2 0,-2-4 0,-5-2 0,0-4 0,2-1-593,3-3 1,-3-2 0,5-3 889,-1-4 0,3-2 0,5-7 0</inkml:trace>
  <inkml:trace contextRef="#ctx0" brushRef="#br0" timeOffset="16">19436 10906 7716,'-9'5'1031,"-1"0"1,9 0-521,1-5 1,1 0 0,9 0-215,1 0 0,7 0 0,2 0 0,3 0 0,4 0-22,5 0 1,0 0 0,6 0 0,2 0-193,2 0 1,6 0 0,1 0-1,1 0-57,-1 0 0,4 0 0,-3 0 0,-2 0-93,-4 0 1,1 4-1,-11 1 1,-2-2-39,-2-1 1,-9 0 0,-5 1 56,-5 2 200,-8-1 1,-3-4 0,-9 2-30,-4 3 1,-6-4 0,-1 6 0,3-2-324,1-1 0,-3 6 0,0-4 0,1 1-193,2-1 1,2 5 0,-1-3 0,1 2-213,-1 0 1,1-6-91,0 6 1,1-5 0,3 4-1566,5 3 2260,4-6 0,1 0 0,6 1 0,2 1 0</inkml:trace>
  <inkml:trace contextRef="#ctx0" brushRef="#br0" timeOffset="17">19307 10993 12215,'14'0'411,"1"4"1,1 1 0,1-2-249,2-1 0,2 0 0,-3 1 0,3 3-93,1 2 0,0-3 0,4 5 0,-4 1-114,-1 2 0,3 1 0,-5 2 0,-1 1-113,-2 3 1,-2 4 0,-1-4 0,-3 1 30,-6 0 1,-2 5 0,-2-2 0,0 3 52,0 2 0,-6-1 0,-4 1 0,-3 0-26,-1 0 1,-7 4 0,-1 1 0,-2-2 10,0-2 1,1-1-1,-2 0 1,2-1 81,3 1 0,-4-2 0,4-3 0,3-4 121,1-4 1,3-2 150,3 0-306,4-6 1,8-1 0,2-7 121,6 0 0,3 0 0,3 0 0,1 0-54,3 0 0,4 0 0,-4 1 1,3 3-95,2 0 1,3 1-1,2-3 1,2 1-60,1 2 1,7 0 0,-1-4-1,2 2 77,2 2 1,1 0 0,-1-4 62,0 4 0,0-3 0,-1 4 0,-2-1 0,-4 1 166,0 2 1,-3-4-1,-6 0 1,-1 0 256,-2 0 0,-7-2 834,3 3-648,-4-4 1,-8-7 0,-5-2-147,-6 0 1,-5-5-512,-7 4 0,1-3 1,1 1-913,3 2 0,-1 4 0,5-3-531,-2 2 0,3-4 0,-3 4 174,2-2 0,1 3 1302,5-5 0,-6 1 0,-2-6 0</inkml:trace>
  <inkml:trace contextRef="#ctx0" brushRef="#br0" timeOffset="18">20818 10561 7716,'0'-10'1223,"0"1"-339,0 6 1,0-5-153,0 3 1,-2 3-505,-3-3 0,4 5 0,-4 5-146,3 5 0,2 3 0,0 3 0,0 1-155,0 2 0,0 7 0,0-2 1,0 3-197,0 2 0,0 1 0,0 2 1,0 3 131,0 2 1,5-3 0,0 2 0,-2 0 73,-1-4 0,-2-2 0,0-3 0,0-1-44,0-2 0,0-7 1,0 2-366,0-3-211,0-8 420,0-1 0,-2-9 1,-1-3-282,-2-4 0,0 1 1,5-2-57,0-1 0,0-2 600,0-1 0,-6-7 0,-2-1 0</inkml:trace>
  <inkml:trace contextRef="#ctx0" brushRef="#br0" timeOffset="19">20631 10777 6477,'-8'-7'1499,"0"6"-196,3-4-669,3 3 1,-4 1 826,6-4-914,0 3 0,1-4 1,4 6-369,5 0 1,3 0 0,1 0-1,2 0-74,3 0 1,-3 0-1,3 0 1,-3 0-262,-1 0 0,-1 0 1,0 0-220,1 0 1,-1 0 0,1 0 0,-1 0 0,0 0-1540,1 0 0,-1 0 1914,0 0 0,1-6 0,-1-2 0</inkml:trace>
  <inkml:trace contextRef="#ctx0" brushRef="#br0" timeOffset="20">21350 11338 7468,'-15'0'-294,"1"0"0,5 0 2564,-1 0-1035,0-6-683,2 4 1,4-3-1,8 8 480,6 2 0,-2 2 0,2-4-611,1 2 0,1 4 0,3-4 0,-1-2-454,1-1 1,-1 2 0,2 1 0,2-2-267,1-1 0,2 0 0,-4 1 0,2 2-244,-1-2 1,3-2 0,-2-1 0,-2 0-1641,-1 0 1,-1 0 2182,-1 0 0,1 0 0,-1 0 0</inkml:trace>
  <inkml:trace contextRef="#ctx0" brushRef="#br0" timeOffset="21">21335 11626 7716,'-8'6'562,"2"-3"987,6 7-935,0-7 1,2 3 0,2-6-396,6 0 0,3 0 0,1 0 0,1 0-268,-1 0 0,0 2 1,2 1-1,2 2-251,1-2 0,2-1 0,-2-2 0,4 0-1027,-1 0 0,3 0 1327,-5 0 0,5 0 0,-2 0 0</inkml:trace>
  <inkml:trace contextRef="#ctx0" brushRef="#br0" timeOffset="22">22386 10431 6676,'-8'-6'1599,"1"4"0,6-4-1298,-4 6 0,2 0 1,-5-2-28,1-2 0,1 2 0,1-3-86,-4 4 1,-4 1-1,-2 0 1,1 0-25,0 0 0,-1 0 1,1 0-1,-1 0-141,1 0 0,0 0 1,-1 0-1,1 0-101,0 0 1,-1 0-62,1 0 0,-1 0 1,1 1-324,0 4 0,1 3 338,3 6 0,-1 1 0,6-1 0,2 1 93,1-1 0,2 0 0,0 2 1,0 4-27,0 4 1,0-2-1,0 2 41,0 1 0,0 3 0,2 0 0,1 3 0,2 1 14,-2 1 0,-1 6 0,-2-4 0,0 2-9,0 3 1,5 1 0,-1 2 89,0 1 1,-1 0 0,0 3 0,2 2 0,-2 1 175,-1-1 0,2-1 1,1-5-188,-2 1 1,-1 4 0,-2 0 0,0-2 0,2-1-49,2-2 0,-2 0 1,3 0-18,-4 0 1,-1-1-1,0-2 1,2-2-1,1 2-4,2 2 1,0-1 0,-4-1 0,3-3-18,0-2 0,1 4 0,-5-6 1,0-1-6,0-1 0,0-4 0,0-2 0,0-2-4,0-3 1,2 4 0,1-4 186,2-3 1,0-1 22,-5-1 29,0-1 382,0-6-244,0-2 0,0-7-283,0-4 0,0 2 0,1-5-129,4 1 0,-2 3 1,5 2-1,0-1 44,0-2 0,2 0 0,4 5 0,0-1 20,1-4 0,-1 3 0,2-3 0,2 4 39,1 1 1,0 0 0,-3 0-1,2 0 29,1 0 0,0 5 0,-4-1 1,-1 1-247,0 2 0,1-4-175,-1 6 0,-4-5 0,-2 2-2092,-2 0 2443,-1-4 0,-5 11 0,0-5 0</inkml:trace>
  <inkml:trace contextRef="#ctx0" brushRef="#br0" timeOffset="23">22587 10619 7716,'-9'0'271,"-1"0"1,5 0 992,-4 0-873,5 0 0,-4 0-98,4 0 1,0 0 0,-4 1-129,2 4 0,-4-2 0,4 7 0,0 1-211,-1 2 1,-2 3-1,2 1 1,1 4-255,-1 1 1,3 2 0,4 5 0,0 0 30,0 0 0,0 4 0,1 1 1,4-4-18,5-4 0,2-5 0,3-7 0,1-1 347,3-4 1,-3 3-1,5-8 1,-2-2 139,0-5 1,5-5-1,-5-7 1,-1 1-40,-2 0 1,-2-2-1,1-2 1,-3-1-50,-2 1 0,1-3 0,-6 1 1,0-1 32,1 0 0,-4 2 0,3 3 0,-4-2 185,-1-1 0,-6-2 0,-2 4-92,0-2 0,-5-1 1,3 6-1,-2 0 0,-3 1-134,1 3 0,-1-3 0,1 6-283,0-1 1,4 1-1,2 6-1810,2-4-1412,-5 3 3400,9-4 0,2 6 0,8 0 0</inkml:trace>
  <inkml:trace contextRef="#ctx0" brushRef="#br0" timeOffset="24">22904 10978 8160,'-2'8'1848,"-1"-1"162,-2-1-1725,0-4-546,5 4-791,0-6 1,0-6-352,0-4 1403,0-3 0,7-1 0,1-1 0</inkml:trace>
  <inkml:trace contextRef="#ctx0" brushRef="#br0" timeOffset="25">23191 10547 7716,'-9'-5'301,"-1"0"0,5 0 0,-3 4 361,2-4 1,0 3-537,1-3 1,2 4 0,-7 1 0,0 1 134,2 4 0,0-3 0,5 4-200,-2 1 1,-4-4 0,4 6-178,2 3 0,1-4 0,2 1-9,0 2 0,0 2 0,2 2 71,3-1 0,-2-1 0,5-2 1,0-2-42,0 3 0,1 0 1,6 1-1,-1-2 89,1-1 1,-6 0 0,1 4 0,1-1 100,2-4 0,0 4 1,-2-3-1,-3 3-66,-2 1 0,4-4 1,-5-1-1,-1 1-106,3-2 0,-6 4 0,4-2 61,-3 3 0,-4-5 0,-1-2-94,-2 1 1,-4-4-1,2 5 1,1 0-1,-2-2-454,0 1 1,3-3-1,-5-4 7,-1 0 1,-2 0 0,1-1 556,2-4 0,-3-3 0,5-6 0</inkml:trace>
  <inkml:trace contextRef="#ctx0" brushRef="#br0" timeOffset="26">23105 10633 7716,'-8'0'820,"0"0"201,3 0 0,4-2-492,-4-3 1,10-2 0,4-6-411,4 3 1,1-1 0,1 5 0,-1-1-152,1 1 1,4-1 0,0 4-363,-1-2 0,-2 1 0,-2 2 0,0-1 0,1-2-606,-1 2 0,5 1 1,0 2 999,-1 0 0,4-6 0,1-2 0</inkml:trace>
  <inkml:trace contextRef="#ctx0" brushRef="#br0" timeOffset="27">24328 10619 7716,'-8'-10'205,"2"2"1141,-1 2 302,6-6-991,-12 4 0,10 0-411,-7 4 1,0 2 0,-2 4-258,2 2 0,-1 0 0,4 5 1,1 2-219,0 2 1,-4 2 0,5-1 0,0 2-107,-1 3 1,4-1 0,-2 4 0,2 0 60,2 1 1,0-6 0,0 4 0,0-2 139,0 1 1,5-1 0,1-5 0,2 0 173,3 1 0,2-7 0,2-2 1,-1-1 138,0 0 1,1 0 0,1-5 0,1-2 32,3-3 1,-1 2 0,-5-7 0,1-1 30,-1-2 0,-1-6 1,-2 0-1,-3 0 109,-2-2 1,4 5 0,-5-5-86,-2 1 0,-2 4 0,-1-5 0,0 2-238,0-1 0,-6 0 0,-4 2 0,-2-1 0,-3 1-523,1 2 0,0 2 1,-1 1-1,-1 2-166,-3 1 1,3 6-1,-3-4 1,3 1-183,1 4 1,1 1 0,0 2 841,-1 0 0,-6 7 0,-1 1 0</inkml:trace>
  <inkml:trace contextRef="#ctx0" brushRef="#br0" timeOffset="28">23033 11280 7716,'0'-9'1761,"0"-1"-1085,0 1 1,0-6 516,0 1-838,-6 6 1,-2 1-199,-7 7 1,1 0 0,1 2-1,4 3-321,4 4 1,-2 4 0,1 2 0,0-1-173,-1 0 0,2 2 0,5 2 0,0 3 39,0 1 1,0-3 0,0 4-1,0-3 186,0-2 1,5 3-1,2-2 1,1-1 151,3-2 0,3-4 0,4 0 0,1-4 289,-1-2 0,-1-1 0,1-5 0,1 0 50,-2 0 1,-1-2 0,-1-3 0,-1-4 40,1-4 1,-7-1 0,-2-1-1,-1-1-145,0-3 0,-1 3 1,-4-5-1,-1 2-127,-4 0 0,-3 0 0,-6 4 0,-1 1-251,1 0 0,-1-1 1,1 2-1,0 2-720,-1 2 0,1 4 0,0-3-1081,-1 1 0,1 3-1236,-1 4 3139,7 0 0,2 0 0</inkml:trace>
  <inkml:trace contextRef="#ctx0" brushRef="#br0" timeOffset="29">24040 11266 11093,'0'-8'833,"0"2"0,0 7 0,0 4-900,0 5 1,0-2 0,0 1 0,0 2-87,0 2 0,2 3 1,1 2-1,2 1-192,-2-2 0,0 4 0,0 0 0,2 0-192,-2 0 1,-1-1 0,-2-2-390,0 1 0,5 0 427,0-4 1,1-7-1,-3-5 499,2-6 0,6-12 0,-3-7 0,7-7 0</inkml:trace>
  <inkml:trace contextRef="#ctx0" brushRef="#br0" timeOffset="30">24400 11223 7587,'0'-8'2478,"0"1"-1774,0 1-528,0 4 0,-2-2-196,-3 8 1,4 0 0,-5 4 0,1 0-156,0 0 0,-1 1 1,2 7-31,0 3 0,-1-3 0,5 5 0,0 0 1,0 1 23,0 1 0,0 2 1,1-6-1,4 1 171,5 0 0,3-4 0,1 2 0,2-5 136,3-4 0,-1-5 0,6 0 0,1-2 273,2-2 1,-3-6 0,-1-4 0,-2-3 75,-4-1 1,2-2 0,-3-2 0,-5-1-95,-3 1 0,2-2 0,-5-1 1,-2 0-192,-1 0 1,-4-4-1,-3 2 1,-6 1-107,-7 3 1,2-2-1,-4 2 1,-1 1-679,-3 2 0,-3 7 0,-2 1 0,0 1-559,0 4 0,1 1 0,-1 4 0,0 3-1028,0 4 2181,1 4 0,-1 2 0,0-1 0</inkml:trace>
  <inkml:trace contextRef="#ctx0" brushRef="#br0" timeOffset="31">23033 12144 7779,'5'-10'552,"0"0"1,0 6 106,-5-6 1,0 5-111,0-4 1,0 4-218,0-5 0,0 6 15,0-6-879,0 7 135,0-10 1,0 13 0,0 0 104,0 8 0,-5 5 1,0 3-1,2 1 84,1 2 1,2 5 0,0-3-1,0 2 132,0 2 1,2-2 0,1-1-1,3 0 162,2 1 0,-3-6 0,5 2 0,1-3 116,2-1 1,1-6 0,2-1 0,2-1 43,1-4 1,2-1 0,-4-4 0,2-3 111,-1-4 0,1-4 0,-3-3 1,-3-2 24,0-1 0,-7-2 0,0 4 1,-1-2-84,0 1 0,-2-3 0,-6 2 1,-5 1-213,-5 2 1,2-3-1,-10 0 1,1 3-263,-4 5 1,1 0 0,-1 4-1,0 1-238,2 0 1,1-1-1,7 4 1,-1-2-3438,1 2 2151,0 1 1698,6 2 0,14 7 0,10 1 0</inkml:trace>
  <inkml:trace contextRef="#ctx0" brushRef="#br0" timeOffset="32">24357 12086 7589,'-15'5'263,"1"0"0,0-1 1,-1-4 98,1 0 0,-1 0 0,1 0-98,0 0 1,4 2-1,0 3-149,-1 4 1,0-1 0,1 2 0,4 1-141,0 2 1,4 1 0,-3 1 0,4 1-202,1 3 0,0-1 1,1 4-1,4 0-28,5 1 1,2-6 0,4 2 0,4-3 130,4-1 0,3-6 0,2-1 0,-1-1 175,1-4 0,5-1 0,-1-4 1,-1-3 408,-1-4 1,-4-4 0,-3-3-142,-5-3 0,-3 1 1,-2-4-1,-1-1 0,-3 3 91,-6-1 0,-2-3 1,-4 5-1,-4-1-219,-8 0 0,-2 4 1,-8-4-1,-2 6-394,-1 4 0,-2-1 1,0 7-1,2-1-673,3-2 0,-1 6 0,6-4-1605,1 3 2480,2 2 0,8-6 0,2-2 0</inkml:trace>
  <inkml:trace contextRef="#ctx0" brushRef="#br0" timeOffset="33">24860 10503 7589,'-9'-6'-93,"-1"-4"0,7 2 692,-2-1 0,3 4-31,2-5-394,0 7 0,2-3 0,1 4-12,2-3 1,6 4 0,-1-4-52,3 3 0,1 2 0,0 0-87,1 0 0,-1 0 0,1 0 0,-1 0-52,0 0 0,1-4 0,-1-1 0,1 2-62,-1 1 0,0 2 1,1 0 49,-1 0 0,0 2 23,1 2 0,-2 0 68,-4 5 1,2 1 0,-6 4 0,-2 1 41,-1-1 0,-2 5 0,0 2 0,0 0-30,0 0 0,5 9 0,0-1 0,-2 3-94,-2 3 0,-1 2 0,0 7 1,0 3-26,0 1 0,0 4 0,2-2 1,1 1-3,2 4 1,0-1 0,-5 0 0,0-1 64,0 1 0,0-2 0,1-1 1,3 0-32,0 0 0,1-9 1,-5 1-1,0-2-137,0 1 1,0 1 0,0-1-1,0-4 61,0-4 0,2-4 0,1-1 0,2-1 41,-2 1 0,0 0 0,0 0 1,2 0 88,-2-1 1,1-2 0,-1-1 0,2 3-100,-2-3 0,-2-1 0,-1 2 1,0-2-147,0 1 0,0-2 1,2-1-1,1-1-84,2-4 0,0-1 0,-5-1 0,0-1 80,0 1 1,6-1 0,2 0 225,0 1 0,0-6 171,-3 1 0,-4 0 0,4 4 40,-3 0 0,-2-4 1,0 0 46,0 1 0,0 2 41,0 1 1,0 0 596,0 1-6,0-7-62,0 4 47,0-10-381,0 4 1,-2-6 302,-3 0-788,4 0 1,-12 0-178,4 0 0,-4 0 0,-2 0 0,1 0-706,0 0 1,-1 0 866,1 0 0,-7 0 0,-1 0 0</inkml:trace>
  <inkml:trace contextRef="#ctx0" brushRef="#br0" timeOffset="34">8387 17323 6586,'10'0'1755,"-1"0"-959,-5 0-436,2 0-360,-6 0 1680,0 0-1489,-6 0 66,4 0-131,-4 0-78,6 0-315,0 0 1,-5-1-1,0-4 179,2-5 1,1 2-1,1-1 1,-2-2 51,-2-2 0,-2-2 0,4-1 1,-3-1 62,-2-2 0,-2-5 1,-3 3-1,1-1 263,-3-4 1,4 0 0,-8 1 0,3 2 172,1 3 0,3-4 1,0 5-122,3 1 1,1 2 0,-3 2-65,1-1 0,5 7 0,-3 2 8,2-1 1,0 6-77,1-4 1,-2 2 0,-4 0 95,2-2-87,5 0-612,-8 5-281,10 0-825,-4 0-7,6 0 416,0 0-15,6 0 0,-3-2 1105,7-2 0,-1 2 0,6-4 0</inkml:trace>
  <inkml:trace contextRef="#ctx0" brushRef="#br0" timeOffset="35">8200 17136 6603,'0'15'271,"0"-6"541,0 1-667,0-7 0,-1 8 361,-4-6-317,3 0 1,-4-3 0,4 1 335,-2 2-116,2-1-278,-4-4 0,6 2 101,0 3 178,0-4 67,0 6-385,0-7 1,0-2 29,0-3 0,0-3 0,0-6-12,0 0 0,4-1 1,3 1-1,-1-1 61,0 1 0,6-5 0,-4-2 0,1 0-119,1 0 1,-1-4 0,6 2-1,-1 0-148,1-1 1,-6 6 0,1-3 0,1 2-6,2 0 1,-4 4-1,-1 6 1,0-1-278,0 2 0,-3-3-205,5 6 1,-1 0-1487,6 5 958,-7 0 1,3-1 1110,-6-4 0,-1 3 0,-4-4 0</inkml:trace>
  <inkml:trace contextRef="#ctx0" brushRef="#br0" timeOffset="36">8632 16906 6470,'-14'0'2424,"4"0"-1590,0 0 1,7 2 137,-2 3 1,2-4-88,-2 4 0,5-3-432,0-2 0,2 4 1,8 1-357,1-2 0,2-1 1,1-2-1,0 0-203,1 0 1,-1 0-1,0 0-192,1 0 1,-1 0 0,1 0 0,-1 0 0,0 0-660,1 0 1,-1 0 338,1 0 0,-1 0 0,0 0 0,1 2-124,-1 2 1,-4-2-1,-1 3-544,2-4 1286,-4-1 0,-1 7 0,-6 1 0</inkml:trace>
  <inkml:trace contextRef="#ctx0" brushRef="#br0" timeOffset="37">8675 17108 7589,'0'9'473,"2"-1"589,2-1 0,0-3-616,5-4 1,-4 0 0,5 0-315,1 0 1,2 2-152,1 3 1,0-4 0,1 4 0,-1-3 0,1-2-631,-1 0 1,0 0 0,1 0-634,-1 0 0,0 0 1282,1 0 0,6 0 0,1 0 0</inkml:trace>
  <inkml:trace contextRef="#ctx0" brushRef="#br0" timeOffset="38">9351 17251 6392,'-8'0'1979,"2"-1"1,6-4-1665,0-5 1,0-2 0,0-3 0,0-1 0,0-3-13,0-5 0,1-3 1,3-2-1,0 0-236,0 1 1,2-6 0,0-1 0,1 0-208,-1 0 0,-1-4 0,-3 6 0,1-1-158,2-1 0,1 5 0,-3-4 137,2 4 0,0 2 1,-5 3-1,0 2 0,0 3 226,0 2 1,0 2 694,0 2-26,0 6-580,0 1 1,1 9-46,4 3 1,-3-2 0,4 6 0,-1 3-3,0 0 0,4 3 0,-2-1 0,1 2-49,3 3 0,-3 4 0,2 6 1,1-2-1,1 0 45,3 2 1,-1-4 0,-1 9-1,-2-4-62,-1-1 1,-1 1 0,6 1-1,-2-1-96,-4-3 1,4-1-1,-5 1 1,2-3-200,-1-5 1,-4-3 0,3-1-778,-2-1 1,1-4-163,-2-1 1,-4-7 515,4-2 0,-5-7 677,-5-7 0,-3-7 0,-6-1 0</inkml:trace>
  <inkml:trace contextRef="#ctx0" brushRef="#br0" timeOffset="39">9423 16892 7589,'10'8'799,"-2"-2"321,-2 1 0,1-6-270,-3 4 0,0-3-762,5-2 1,1 0-544,4 0 0,0 0 0,1 0 1,-1 0 454,1 0 0,-1 0 0,0 0 0</inkml:trace>
  <inkml:trace contextRef="#ctx0" brushRef="#br0" timeOffset="40">9797 16489 7579,'-6'8'127,"4"0"0,-4-5 768,-1 2 1,6 1 1441,-4-1-371,3-3-1610,2 4 0,7-6 1,2 0-521,4 0 0,2 0 1,-1 0-346,0 0 0,1-5 0,-1 0 0,1 2-585,-1 2 1,5 1-1,0 0 1,-1 0 1093,-2 0 0,5-7 0,1-1 0</inkml:trace>
  <inkml:trace contextRef="#ctx0" brushRef="#br0" timeOffset="41">10358 16316 7579,'-6'-14'1420,"3"6"960,-7 3-1910,7 3 0,-3 9 0,6 2 0,0 6-265,0 4 0,0-1 0,0 6 0,0 1-228,0 2 0,4 7 1,1 1-1,0 2-85,1 3 0,-4 1 1,4 3-1,-1-1-89,0 0 1,0-5 0,-5-1-1,0-2 7,0-3 1,0-3-1,0-5 1,0-3 219,0-1 333,0-10 0,0 1 223,0-16 0,0-3-302,0-6 1,0 5 0,0-1-325,0-1 1,1 3-210,4-2 1,1 5-1,6-3 1,-3 2-103,2 3 1,-3 1 0,2 2 0,1 0-20,2 0 1,1 0-1,1 0 215,-1 0 1,1 5 0,-3 1 0,0 2 153,-3 4 0,-1 0 0,3 3 183,-1-1 0,-7 2 0,2 2 0,-3 2 1,-2 1 157,0 0 1,-2 3 0,-3-3 0,-4 1-124,-4 4 1,-6-1-1,-1-1 1,1-5 35,-2-3 0,4-1 1,-6-1-1,1-1-46,0-3 1,4-4 0,-1-6 0,1 0-506,-1 0 0,3-2 0,-1-2-613,5-6 0,1-4 1,6-6-1,2-4 911,2-3 0,1-1 0,0-1 0</inkml:trace>
  <inkml:trace contextRef="#ctx0" brushRef="#br0" timeOffset="42">12070 16302 7579,'0'-10'-194,"0"1"0,0 4 2705,0-5-1021,0 7-1235,0-3 0,-1 7 0,-2 4 0,-2 5 1,2 2 6,1 3 1,4 6 0,1 3-330,2 3 1,1 3 0,-1 4 0,3 4 0,1 4-311,1 1 0,-2 6 0,3 3 115,-1-1 1,-2 5 0,1-5 0,-4 2 0,-3-4 73,-2-4 1,0-5 0,0-11 293,0-1 295,0-5 1,0-10-38,0-13 1,0-7-1,0-7-120,0-1 1,0 1 0,0 0-241,0-1 1,0 6 0,0-1-161,0-1 1,0-2-15,0-1 1,4 4-1,3 1-95,1-3 1,1 0-1,6-1 89,-1 3 1,-4 4-1,-1 6 1,3-2 71,0-3 0,3 4 0,-1-4 0,1 3 41,-1 2 0,0 0 1,1 2-1,-1 1-36,0 2 0,1 5 0,-1-4 0,1 0 49,-1 1 0,-1 4 1,-4-1-1,-4 2 72,-3 3 1,-2-1 0,0 2 0,-2 3 223,-3 5 1,-3 2 0,-8-1 0,-3-1 51,-5 2 0,2 1 0,-2 0 0,-2-3-91,-1-5 1,0-3 0,1-1-1,2-2-261,-1-4 0,4-2 1,0-7-1,2-4-767,0-5 1,0-7 820,4-13 0,-5-12 0,-3-4 0</inkml:trace>
  <inkml:trace contextRef="#ctx0" brushRef="#br0" timeOffset="43">9955 16244 8678,'-8'2'898,"4"3"0,2-2-683,2 6 0,0 1-141,0 4 0,0 1 1,0-1-77,0 1 0,0-1 1,0 0-1,0 1 1,0-1-51,0 1 0,0-1 0,2 0-17,2 1 0,-2-1 0,3 1 0,-4-1 0,-1 0-74,0 1 0,0-1 1,2-1 63,3-4 1,-4 4 0,4-3-137,-3 3 1,-1-1-1,3 0-819,0-3-20,1-6-162,-5 4 1216,7-7 0,-6 0 0,6 0 0</inkml:trace>
  <inkml:trace contextRef="#ctx0" brushRef="#br0" timeOffset="44">12560 16762 7580,'0'8'0,"0"5"383,0-3 1,0-2-1,0 1 84,0 2 1,0 2-475,0 2 1,0-1-1,0 0 1,0 1-14,0-1 1,0 5 0,1 1 0,2-3 0,4 1 14,1 1 0,1-3 0,4 3-53,-3-3 1,2-3 0,-2-2 0,3-3 0,1 0 273,1 0 0,-1-5 1,0 2-1,1-3 132,-1-2 1,-4-5 0,-2-2 0,0-2-15,0-7 0,-3 1 0,3-5 0,-2 0-177,-3 1 0,-1-5 0,-2 4 1,0-1-249,0 0 0,-2-3 0,-1 5 0,-2 1-442,2 2 1,-3-3 0,-1 0 0,1 1-720,-1 2 1,1-3 1251,1 0 0,4 0 0,-6 4 0</inkml:trace>
  <inkml:trace contextRef="#ctx0" brushRef="#br0" timeOffset="45">12977 16676 7580,'0'14'1445,"0"1"0,1-7-1029,4-3 0,-2-4 1,7 1-1,1 1-197,2 2 0,1-1 1,1-4-1,1 0-107,3 0 1,-3 0 0,5 0 0,-2 0-477,0 0 0,0 0 1,-4-1-1,-1-2-477,0-2 1,-4-1 0,-2 1-1,0-5 841,0-3 0,-5-1 0,3 0 0</inkml:trace>
  <inkml:trace contextRef="#ctx0" brushRef="#br0" timeOffset="46">13049 16287 7580,'-10'0'414,"2"2"0,0 1 345,0 2 0,5 1 1,-4-2-1,3 2 39,-1 2 0,0 2 0,5 6-646,0 3 1,0 3 0,0 9 0,2 4-285,3 8 1,-2 6 0,6 9 0,2 1 0,1 2-314,-3 1 0,4 1 0,-3-7 0,2-4-923,3-4 0,-6-3 1368,1-2 0,6-6 0,6-2 0</inkml:trace>
  <inkml:trace contextRef="#ctx0" brushRef="#br0" timeOffset="47">14559 17309 7574,'8'6'938,"-1"-4"0,-6 4 0,2-7-424,2-4 1,2 0 0,-4-8 0,3-4-103,2-4 0,-3-5 0,3-5 1,0-5-277,0 0 1,2-8 0,2-5 0,0-2-78,-3-4 0,1 4 0,4-2-59,1-1 0,-3 0 1,0 1-1,-3 5 0,2 5-50,2 4 0,-3 3 1,-2 5-1,0 3 45,0 5 1,-4 7 171,6 7-174,0 2 0,2 14 0,0 2-1,-3 4 1,-4 3-1,5 3 1,1 5 0,2 5-26,1 4 1,0-1 0,2 5 0,2 0 45,1 0 0,0-4 0,-4 4 0,-1-2 40,0-3 1,1-1-1,-2-3 1,-2 1-98,-2 0 0,-1-2 0,2-3 0,-5-5-231,-4-3 1,1-1 0,1-1-467,2 0 1,0-4 0,-5 0-544,0 1 0,0 2 539,0 1 0,0-4 0,-2-2-221,-3-2 966,4-1 0,-12-5 0,5 0 0</inkml:trace>
  <inkml:trace contextRef="#ctx0" brushRef="#br0" timeOffset="48">14732 16906 7574,'0'-8'1822,"2"2"-769,2 6 1,0 0-572,5 0 1,-4 0-1,4 0-439,3 0 0,0 0 0,3 0-567,-1 0 0,5 0 0,2 0 0,0-2 0,1-1 524,1-2 0,7-6 0,7 3 0</inkml:trace>
  <inkml:trace contextRef="#ctx0" brushRef="#br0" timeOffset="49">15235 16460 7574,'15'0'2482,"-1"7"-1008,1-6 0,-6 6-685,1-7 0,-1 0-914,6 0 0,-1 0-220,1 0 0,-1 0 0,0 0 0,1 0-715,-1 0 0,0-5 0,1-2 1060,-1-1 0,1-1 0,-1-6 0</inkml:trace>
  <inkml:trace contextRef="#ctx0" brushRef="#br0" timeOffset="50">15797 16187 7551,'8'0'5309,"-2"0"-4616,-6 0 0,0 6 0,0 4-373,0 3 1,0 6-1,0 0 1,0 0-264,0 2 1,0-4 0,0 7 0,0 2-205,0 1 0,0 4 1,0 1-1,0 1-620,0-1 0,5-3 0,1-4 0,1-2-317,-1-2 1,4 3 0,-6-5-1013,-1-2 2096,-1-1 0,4-1 0,2-1 0</inkml:trace>
  <inkml:trace contextRef="#ctx0" brushRef="#br0" timeOffset="51">17422 16561 7569,'-13'-19'0,"2"-1"168,2 3 1,1-4-1,-3 0 1,1 1 0,0-3 225,2 1 0,0 4 0,5-1-240,-2 3 1,1 2-207,4-1 230,0 7 1,0 3-85,0 10 1,0-2 0,0 7 0,0 3 29,0 4 0,1 1 0,2 8 0,4 2-147,1 4 1,1 3 0,6-1 0,-1 4-179,0 4 0,1 1 1,-1 0-1,1 0-21,-1 1 1,-1-1 0,-2 0 98,-1 0 0,-2-1 0,3-4 0,-3-4 1,-2-6-85,-3-4 1,-1-3 209,-2-6 1,-2-9 63,-2-6 1,-3-2 0,-4-7 0,1-2 48,-1-2 0,-6-2 1,-3 1-1,3 0 124,1-1 1,-3 1 0,0-1 0,-1 1-51,0 0 1,4 4-1,-5 2 1,2 2-187,-1 3 0,1-4 0,5 2 1,-1 2 64,1 2 1,0 7 0,-1 4 0,1 4-249,0 5 1,6-1 0,3 6 0,3 1 3,2 2 1,0 7 0,0 0 0,2-1 102,3 2 0,7-4 1,9 2-1,0-4-47,0-5 0,4 2 1,-2-9-1,1-2-172,0-4 1,3-8 0,3 2 0,-3-4-1246,0-1 1536,7-12 0,-4-4 0,6-13 0</inkml:trace>
  <inkml:trace contextRef="#ctx0" brushRef="#br0" timeOffset="52">17739 16992 7587,'-7'15'0,"-2"-2"195,-4-4 0,-1 4 0,-1-5 1,2 2-90,4-1 1,-4 1 0,5 4 0,0 1-151,3-1 0,4 0 0,1 1 0,0-1 126,0 1 0,6-6 0,4 1 1,2-1 112,3-1 1,4 3 0,0-6-74,-1-2 0,3-1 1,-2-2-1,-2 0 415,-1 0 1,-1 0 0,-1 0 43,0 0 1,-6-6 0,-3-4-534,-3-3 0,-9-1 0,-2-2 0,-4-2 1,-3-2-545,-3-3 0,-2 4 0,-4-3 0,1-1 496,-2 1 0,-1-2 0,-2-5 0</inkml:trace>
  <inkml:trace contextRef="#ctx0" brushRef="#br0" timeOffset="53">17983 17007 7572,'10'1'915,"0"4"1,-1-3-404,6 3 0,-1-10-158,0-5 0,1-3-105,-1-1 0,-6 0-105,-3-1 1,-4 1-120,-1 0 1,-1 1 0,-4 3 27,-5 5 1,-2 4 0,-3 1-63,1 0 1,0 1 0,1 6 0,2 6-103,1 4 0,5 2 0,-3-3 0,0 3-90,0 5 1,5-1 0,-2 1 0,4 0-2,1-2 0,4 4 1,3-5-1,1-1-238,3 1 0,2-3 0,1-9 0,2-4 440,3-3 0,4-2 0,5 0 0</inkml:trace>
  <inkml:trace contextRef="#ctx0" brushRef="#br0" timeOffset="54">18429 16791 7572,'-6'14'185,"-2"1"0,-8-1 0,-2 1 368,-1-1 1,0 0-1,5 1 1,-1-1-257,1 1 0,-4-1 1,2 0-1,5 1 46,3-1 0,3 0 0,5 1-274,0-1 0,2-6 0,3-1 0,4-3-90,4 1 0,3 5 1,2-4-1,1 2-132,-2 3 0,-1-3 1,-1 2-1,-1 1-11,1 2 0,-3 1 0,0 1 124,-3-1 0,-6 1 0,2-1 0,-3 2-120,-2 3 0,-2-3 0,-1 3 0,-3-4-723,-2-6 1,-2 2 882,-4-6 0,-1-6 0,1-7 0</inkml:trace>
  <inkml:trace contextRef="#ctx0" brushRef="#br0" timeOffset="55">18674 16964 7572,'0'14'0,"0"0"533,0 1 0,0-1 191,0 1 1,0-1 0,-2 0 0,-1 1-120,-2-1 1,1 1-1,4-1-372,0 0 0,0 1 0,0-1-95,0 1 1,0-6-1,0 1-47,0 1 0,1-5-381,4-1 313,-3 3 1,4-8 0,-6 0 69,0-8 0,0-5 1,0-1-1,0 0-37,0-1 0,5-4 1,0 0-1,-1 1 89,3 2 1,-4 2-62,6-1 1,-4 3 0,3 0-1,0 3-155,0-2 1,-3 3-3,5-2 1,-1 8 0,6 2-103,-1 8 1,-4 10 0,-1 1 0,1 0-210,-2 2 0,5-5 0,-5 3 1,1-3-464,1-1 0,-5-1 1,4 1 846,2-1 0,2 0 0,1 1 0</inkml:trace>
  <inkml:trace contextRef="#ctx0" brushRef="#br0" timeOffset="56">19494 16216 7569,'0'14'569,"-2"-1"1,-1-2 324,-2-2 0,-6 1 0,3 4 0,-1 1-102,-1-1 0,7 1 0,-4-1 0,3 2-924,-1 3 0,-5 4 1,4 7-1,-2 2-560,-3 1 0,3 9 1,-2 0-1,-1 6-1322,-2 3 2014,5-5 0,-5 10 0,5-5 0</inkml:trace>
  <inkml:trace contextRef="#ctx0" brushRef="#br0" timeOffset="57">19508 16762 7569,'0'15'926,"5"-6"1,0 1 215,-2 1 1,5-5 0,2-1-752,3-3 1,1 3 0,0-1 0,1 0-263,-1-3 1,5-1-1,2 0-235,1 0 0,1 0 0,2 0 0,-2 0 0,-1 0-489,1 0 1,-1-5-1,2-1 595,-5-2 0,3-2 0,1-4 0</inkml:trace>
  <inkml:trace contextRef="#ctx0" brushRef="#br0" timeOffset="58">19810 16359 7885,'-14'0'1304,"5"5"-426,-1 0 0,2 1 0,-3-1 0,3 5-176,1 3 1,3 1 0,4 2-1,0 3-285,0 5 0,0 10 1,0 6-1,0 4-346,0 4 0,0 8 0,0 0 0,0 5-186,0 0 1,1 1-1,2-4 1,4-7-1094,1-5 0,-5-4 1,3-4 1207,1-4 0,1-4 0,6-1 0</inkml:trace>
  <inkml:trace contextRef="#ctx0" brushRef="#br0" timeOffset="59">21134 16906 7570,'-14'0'322,"-1"0"0,6 0 0,-1-1 0,-1-3 0,-2 0 818,-1 0 1,-1 3-1,1 1-921,0 0 1,4 0 0,0 0-1,-1 0-138,-2 0 1,4 5 0,1 1-1,0 2-107,0 3 0,3 4 0,-3 2 0,2 2-222,2-1 1,3 4 0,1 1 0,0-1-160,0-3 0,6 2 0,4-2 313,3-1 0,1-4 0,0-4 0,1-5 247,-1-4 1,1-7 0,-1-4 0,-1-3 316,-4-1 0,4 0 1,-3-2-1,1-2-62,-1-1 0,2 0 0,-4 4-284,0 1 1,5 1 0,-3 3-469,2 6 0,-2 2 0,-2 4 54,-2 2 1,4 4 0,-4 7 0,1-1-150,-1 1 1,4-1-1,-4 0 1,2-1-1801,3-3 2239,-4 3 0,6-5 0,-5 6 0</inkml:trace>
  <inkml:trace contextRef="#ctx0" brushRef="#br0" timeOffset="60">21379 16187 7570,'0'-15'443,"0"1"1,-2 0 581,-3-1 0,2 7-450,-7 3 0,7 5 0,-3 5 0,1 5-108,0 3 1,0 9-1,5 7 1,0 8-158,0 4 0,2 9 1,1 2-1,4 6-243,1 4 0,-4-1 0,6 8 1,0 3 114,-2 3 0,4 2 0,-4-7 1,2-5 103,0-7 1,-6-5-287,6-5 0,0-10 0,4 4 0</inkml:trace>
  <inkml:trace contextRef="#ctx0" brushRef="#br0" timeOffset="61">21853 16906 7534,'-9'-14'0,"-1"-1"64,-1 1 1,3 0 0,-2 1 0,1 2 376,1 1 0,-5 2 1,5-3-1,-1 3 539,-1 1 1,5-4 58,-4 2 0,5 1-530,0-2 1,4 7-190,4-2 1,0 3-163,5 2 1,-6 7 0,2 2 0,-2 6-431,2 4 0,-2-1 1,5 6-1,0 0-212,0-2 0,0 5 0,3-4 0,-1-1 212,1-3 0,-3 2 0,2-2 1,1-1 213,2-2 1,-4-7 0,1-1 521,1-1 1,-3-3-208,2-4 0,-2-6 0,1-4 0,-4-2-7,-3-3 0,-2 1-686,0-1 0,1 3-68,4 2 0,-2 4 0,7 7 0,0 4 206,-2 5 0,4 2 1,-2 3-1,3-1 321,1 1 1,-4-1-1,-1 0 1,2 1 427,2-1 0,0 1 0,-2-3 201,-1-2 0,-5-4 1,3-4-1,0 1 7,0 2 0,-5-7 1,2-7-605,-4-4 1,-1-3 0,0-2 0,0-1-544,0 2 0,-1 1 1,-3 0-1,0-2-763,0-1 0,3 0 0,2 4 1251,4 1 0,-3 0 0,4-1 0</inkml:trace>
  <inkml:trace contextRef="#ctx0" brushRef="#br0" timeOffset="62">22530 16949 12132,'-15'0'1055,"1"0"-882,-1 0 0,6 0 0,-1 0 0,-1 0-173,-2 0 0,-1 0 0,0 0 0,-1 2-312,1 3 1,-1 3-1,1 4 1,1 0-42,4-3 0,-3 1 0,8 4 1,0 1 62,3-1 1,1 0 0,1 1 361,4-1 0,3-6 0,7-1 0,-1-3 1,0 1 191,1-2 0,-1-1 0,1-4 0,-1-1-101,0-2 0,1 1 1,-1 2-1,0-1-89,1-2 0,-1 0-279,1 5 0,-1 0-280,0 0 0,-4 0 1,0 0-565,1 0 1,-3 0 1048,1 0 0,1-6 0,4-2 0</inkml:trace>
  <inkml:trace contextRef="#ctx0" brushRef="#br0" timeOffset="63">22659 16820 7763,'8'0'4512,"-2"1"-4083,-6 4 1,2 2-1,1 5 1,2 1-270,-2 3 1,5 3 0,0-1 0,2 3-310,-1 1 1,-1-3-1,4 5 1,-3 0-404,2-1 1,2-3 0,0-5 0,-2-1 551,-1 1 0,-1-1 0,6 0 0</inkml:trace>
  <inkml:trace contextRef="#ctx0" brushRef="#br0" timeOffset="64">22918 16733 7816,'-2'15'404,"-2"-1"1,0-1 0,-4-2 0,0 0 515,0 5 0,5 0 1,-3 8-1,1 2-605,0 1 0,-4 8 1,2 4-1,-1 4-291,-3 5 1,0 3-1,0 7 1,1-1-115,-1 1 0,0-6 1,0 1-1,1-2-351,-1-4 0,4-6 0,1-12 1,1-2 440,0-3 0,-6 3 0,3-4 0</inkml:trace>
  <inkml:trace contextRef="#ctx0" brushRef="#br0" timeOffset="65">23163 16877 7569,'0'-14'432,"0"0"0,-5-1 0,0 1 309,2-1 0,-4 1 0,1 1 110,-2 4 1,3 2-657,-4 7 0,1 2 1,-4 3-196,3 4 1,1 9 0,-3 1-1,3-1 43,1-2 1,3-2 0,4 0-238,0 1 0,0-1 0,0 1 116,0-1 1,6 0-1,4-1 176,2-3 0,-2 2 1,-1-2-58,3 3 1,-1 1 0,0 1 2,-1-1 1,-7 0 0,2 1 61,-4-1 0,-1 1 0,-1-1-531,-4 0 0,2-4 0,-7-2-807,-1-2 0,0-2 1232,1-9 0,-3-10 0,5-7 0</inkml:trace>
  <inkml:trace contextRef="#ctx0" brushRef="#br0" timeOffset="66">24198 16662 7580,'-1'12'994,"-2"0"1875,-2-3-2257,0 1 1,7-2 0,2-3-304,6-4 1,-2-1-1,2-1 1,1-4-178,2-5 1,1-1 0,-1 0-1,-2 1-282,-1-1 0,-2-2 0,3-1 1,-3-1-200,-2 1 0,-1 0 1,-3-1-1,1 1-44,2-1 1,-1 1 0,-4 0 252,0-1 1,-4 6-1,-3 1 1,-1 1 123,-3 4 1,-2-3 0,-1 1-1,-1 2 106,1 1 1,0 7 0,-1 1 0,1 4 96,-1 6 1,1-2 0,1 7 0,2 0 54,2 3 0,4 3 0,-3 2 0,1 0 37,4-1 0,2 3 0,2 1 1,4 1-9,5-1 1,2-3-1,3-3 1,-1-4-240,0-1 1,1-2-1,-1-5 1,2 1-520,3-1 1,-3-4-1,4-2 1,-4-2-36,-2-3 1,0-1 0,2-4 0,2-3-316,1-4 0,0-6 0,-6-2 837,-3-2 0,9-13 0,-3 1 0</inkml:trace>
  <inkml:trace contextRef="#ctx0" brushRef="#br0" timeOffset="67">24472 16475 7574,'-7'14'633,"6"0"1,-4 1 243,3-1 1,2 0-1,0 1 1,0-1-330,0 1 1,2-1-1,1 0 1,4 1-245,1-1 0,1 1 0,6 1 0,1 1-176,3 2 1,-3 0 0,3-3-1,-3 0-266,-2-1 0,1 2 1,-1-7-1,0 1-869,1-1 1,-6 1 0,1-6 1006,1-2 0,-4-8 0,-1-3 0</inkml:trace>
  <inkml:trace contextRef="#ctx0" brushRef="#br0" timeOffset="68">24688 16431 7574,'-15'5'416,"1"2"431,-1 1 0,6 1 0,-2 6 1,-4 0-367,-2 5 1,-4 2 0,3 7 0,-2 0-569,-3-1 1,6 1 0,-3 0-1,4 0-498,2-1 1,1 1 584,4 0 0,-4-7 0,5-1 0</inkml:trace>
  <inkml:trace contextRef="#ctx0" brushRef="#br0" timeOffset="69">25004 16489 7584,'-8'22'0,"2"-3"468,-1-3 1,6-1 0,-4-1-1,3 1 322,2-1 1,-1 0-1,-2 1 1,-2-1-566,2 1 0,1 1 1,2 1-1,0 2-122,0-1 1,0-2 0,2-2-271,2 1 0,-2-1 0,3 0-1609,-4 1 1776,6-7 0,-6-8 0,6-8 0</inkml:trace>
  <inkml:trace contextRef="#ctx0" brushRef="#br0" timeOffset="70">24990 16417 7577,'-10'2'0,"1"1"741,-3 2 0,0 1-1355,-3-1 364,7-4 0,8 4 1,11-8 249,7-2 0,4-6 0,7 3 0</inkml:trace>
  <inkml:trace contextRef="#ctx0" brushRef="#br0" timeOffset="71">25306 16374 7577,'0'14'376,"-1"-4"296,-4-1 1,-3 1 0,-7 4 41,1 1 1,0-1-479,-1 1 1,6-3-1,1-1 67,1-1 0,3 0-186,4 4 0,0 0 0,1 1-123,4-1 0,-2-4 0,7-1 69,1 3 1,-3 0 0,0 3 0,0-1-20,0 1 0,-3-1 0,3 0-39,-2 1 1,-1-1 0,-5 0 0,0 1 0,0-1-104,0 1 1,0-1-1,-2 0 1,-3-1-300,-4-3 0,1 1 1,-2-6-1,-1-2-1466,-2-1 1863,5-2 0,-4 0 0,4 0 0</inkml:trace>
  <inkml:trace contextRef="#ctx0" brushRef="#br0" timeOffset="72">25522 16460 7577,'2'10'875,"2"-1"1,4-1-1,7 2-10,-1-5 1,1 1-1,-1-1-469,0-2 0,1-1 0,-1-2 1,1 0-386,-1 0 1,0 0-1,1 0 1,-1 0-396,0 0 1,1 0-1,-1 0 1,1-2-879,-1-3 1262,-6-3 0,5-6 0,-5 0 0</inkml:trace>
  <inkml:trace contextRef="#ctx0" brushRef="#br0" timeOffset="73">25666 16072 7577,'-14'0'2543,"4"0"-1123,0 0 1,6 1-838,-6 4 0,7 3 0,-2 6-174,3 1 0,2 1 0,0 3 1,0 7-209,0 6 0,0 4 0,0 9 1,0 3-252,0 5 0,0 4 1,0 4-1,0 1-7,0-1 1,0-2-1,0-3 1,0-5-438,0-7 0,0-8 1,0-8-1,2-3-86,3-1 1,-2-11-1,7 0 1,1-5-770,2-5 1,-4-2 1348,1-1 0,-1-6 0,6-2 0</inkml:trace>
  <inkml:trace contextRef="#ctx0" brushRef="#br0" timeOffset="74">26098 15957 11460,'-7'14'942,"6"-4"0,-4-1-434,3 2 0,2 2 0,0 3 0,0 3 0,0 7-101,0 6 1,0 0-1,0 6 1,2 4-424,3 4 0,-4-1 0,4 3 0,-2-3-156,2-2 0,-2-5 1,5-3-1,-1-3-2764,-4-5 2936,5-1 0,0 3 0,6 0 0</inkml:trace>
  <inkml:trace contextRef="#ctx0" brushRef="#br0" timeOffset="75">26155 17093 7601,'-6'21'3174,"-4"3"1,2-3 654,-1-2-4001,5-9 1,-2-10 171,6-10 0,13-9 0,3-4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A959-D55C-4DB3-AE31-3DF1670974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1F89-5BA5-44E3-B8A3-0D5DA4AF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61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88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74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42353b1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42353b19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542353b19a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9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42353b1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42353b19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42353b19a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42353b1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42353b19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42353b19a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50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42353b19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42353b19a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is positive semi-definite if and only if all of its eigenvalues are non-negative.</a:t>
            </a:r>
            <a:endParaRPr/>
          </a:p>
        </p:txBody>
      </p:sp>
      <p:sp>
        <p:nvSpPr>
          <p:cNvPr id="122" name="Google Shape;122;g1542353b19a_0_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42353b1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42353b19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542353b19a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42353b1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42353b19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unit triangular: all diagonal elements are 1.</a:t>
            </a:r>
            <a:endParaRPr/>
          </a:p>
        </p:txBody>
      </p:sp>
      <p:sp>
        <p:nvSpPr>
          <p:cNvPr id="138" name="Google Shape;138;g1542353b19a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42353b1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42353b19a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542353b19a_0_7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5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BA9-0ABF-C705-40B6-591AB9EC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A0F3-5DE0-7691-CD38-A83B4698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583F-5639-3179-FB61-573D63C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8F95-4C1D-9FE0-69C7-6F82EB64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8754-7836-7027-9433-6346D77F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9E3F-D54E-A6A4-9B3D-F2FFED99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34958-E609-3F56-8D08-36E9FC35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4E55-28B1-3523-A89C-1EFD2C5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8532-C59D-7EB7-3939-ED706E6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8638-8626-E50F-3F3C-B7D1159F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CD108-83B5-30AA-C910-C3EB5A26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484-2772-B546-1A0F-6ECF4CE2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FD1D-A21F-3B76-C05E-05AFA3C6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5775-7F20-31B5-6503-B2DA28B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C50F-1473-C17B-3FFB-9476A7C2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57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09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 descr="Picture 6"/>
          <p:cNvPicPr preferRelativeResize="0"/>
          <p:nvPr/>
        </p:nvPicPr>
        <p:blipFill rotWithShape="1">
          <a:blip r:embed="rId2">
            <a:alphaModFix/>
          </a:blip>
          <a:srcRect l="7417"/>
          <a:stretch/>
        </p:blipFill>
        <p:spPr>
          <a:xfrm>
            <a:off x="0" y="0"/>
            <a:ext cx="112875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/>
          <p:nvPr/>
        </p:nvSpPr>
        <p:spPr>
          <a:xfrm>
            <a:off x="4192328" y="-111"/>
            <a:ext cx="79996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10"/>
          <p:cNvCxnSpPr/>
          <p:nvPr/>
        </p:nvCxnSpPr>
        <p:spPr>
          <a:xfrm>
            <a:off x="4731061" y="3174349"/>
            <a:ext cx="633119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4731061" y="1908067"/>
            <a:ext cx="6331191" cy="120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2"/>
          </p:nvPr>
        </p:nvSpPr>
        <p:spPr>
          <a:xfrm>
            <a:off x="4731060" y="3441562"/>
            <a:ext cx="6331191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087" y="2047213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>
            <a:spLocks noGrp="1"/>
          </p:cNvSpPr>
          <p:nvPr>
            <p:ph type="body" idx="3"/>
          </p:nvPr>
        </p:nvSpPr>
        <p:spPr>
          <a:xfrm>
            <a:off x="4731060" y="3950825"/>
            <a:ext cx="6331191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/>
          <p:nvPr/>
        </p:nvSpPr>
        <p:spPr>
          <a:xfrm>
            <a:off x="1700087" y="3366884"/>
            <a:ext cx="1652495" cy="43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pen Sans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Online</a:t>
            </a:r>
            <a:endParaRPr/>
          </a:p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66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828754" lvl="2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2438339" lvl="3" indent="-472428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3047924" lvl="4" indent="-472427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8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F35-BAD9-14FE-FB10-BD2E579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E0A4-23D1-A8E0-6FE7-BDA02837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C8-0422-6AAA-9856-AF4EC74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ED91-8E0E-2E9F-4F21-6DE24BE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DDAE-45BE-4279-6215-537B60B4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D81-73D0-825E-2D7E-5F69DE63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9133-8314-D232-C6E9-2127AA711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0A17-E5A5-695C-F50D-940A853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66F6-4AAE-2E7A-90A4-FFE5550A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75B1-73E4-F026-FB64-1631663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867F-A257-3C7D-729B-A29789E9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C3EC-1590-CB92-C139-33CB3D2E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6B5D-08AA-85B4-6F72-DE092A8A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833ED-F143-EFD7-96A7-3A0DCFF0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B4DE-6E04-B94A-194A-AB9AF274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3B78-D540-1041-FE6E-355432C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1B7-F70E-B0BE-55B8-B956723A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763E-0FCE-A225-1212-7D6F8A77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D6A3-2B46-8434-081B-2F8340C4D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EAB33-3D5C-9667-D2F9-0C2FA25B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3FFE2-84FF-4661-8518-8A134A3C9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BB992-C94D-159E-C68F-0BFD737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009F0-1393-19D2-C084-F7231336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4246-7DD0-BE03-CB29-EB6A1C6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692-F05B-6295-534F-2E7F102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D7E75-ED4D-14CD-BA68-3D2063BB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0289-C4C3-5205-23C8-5455CB59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A81B-3233-98F3-C16B-D6A6481E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CB9D-1C02-E298-3505-7DE2E883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C4370-E4DE-B431-0EF3-82B465AA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CE7D-F868-7C3E-B1BC-01160D17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4C64-1344-6F90-F801-8198412A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0ADB-0704-2E61-34B6-4AF7CB1F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50E4-9793-D96F-B939-FF825676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3EE6-81AE-005C-DD07-36FDBFF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262A-3782-9EC4-15FA-0583472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1DE-00E3-D995-314D-83010C88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287B-FF7B-45B7-B706-824035B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3567-54DE-312F-BCBE-874E84AB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39C8C-150C-DBAF-A494-FA7C6416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7473-D051-4EA9-118B-2F00DFF3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3BCF-DE44-BEB1-77B2-DE30B18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3B8B-937B-858E-2746-14DB476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49831-960C-7507-12C6-D28F5215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38F7-B202-F147-FF77-737714CB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F5E9-E9B0-F3E1-B0DD-EF699538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8AAA-0091-48C3-8083-70B073A2D01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5BC-FE43-DEF0-80CB-FCB7B7B1D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AB01-AC26-B69B-237A-FBAA5BB46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9CF0-5927-473B-A60D-860C8C3B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799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NULL"/><Relationship Id="rId5" Type="http://schemas.openxmlformats.org/officeDocument/2006/relationships/customXml" Target="../ink/ink1.xml"/><Relationship Id="rId4" Type="http://schemas.openxmlformats.org/officeDocument/2006/relationships/hyperlink" Target="https://en.wikipedia.org/wiki/Singular_value_decomposition#/media/File:Singular_value_decomposition_visualisation.sv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0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0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450237" y="2717800"/>
            <a:ext cx="945856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5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operations, regression </a:t>
            </a:r>
            <a:endParaRPr sz="5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53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450237" y="489083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2400"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/>
              <a:t>LDL Factorization</a:t>
            </a:r>
            <a:r>
              <a:rPr lang="en-US"/>
              <a:t> for </a:t>
            </a:r>
            <a:r>
              <a:rPr lang="en-US" u="sng"/>
              <a:t>symmetric PSD matrix</a:t>
            </a:r>
            <a:r>
              <a:rPr lang="en-US"/>
              <a:t> K = LDL</a:t>
            </a:r>
            <a:r>
              <a:rPr lang="en-US" baseline="30000"/>
              <a:t>T</a:t>
            </a:r>
            <a:endParaRPr baseline="30000"/>
          </a:p>
          <a:p>
            <a:pPr indent="-423323">
              <a:buChar char="●"/>
            </a:pPr>
            <a:r>
              <a:rPr lang="en-US"/>
              <a:t>L is lower unit triangular matrix;</a:t>
            </a:r>
            <a:endParaRPr/>
          </a:p>
          <a:p>
            <a:pPr indent="-423323">
              <a:spcBef>
                <a:spcPts val="0"/>
              </a:spcBef>
              <a:buChar char="●"/>
            </a:pPr>
            <a:r>
              <a:rPr lang="en-US"/>
              <a:t>D is a diagonal matrix.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67" y="3051984"/>
            <a:ext cx="9093264" cy="146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 dirty="0"/>
              <a:t>LU Factorization</a:t>
            </a:r>
            <a:r>
              <a:rPr lang="en-US" dirty="0"/>
              <a:t> for matrix K = LU</a:t>
            </a:r>
            <a:endParaRPr dirty="0"/>
          </a:p>
          <a:p>
            <a:pPr indent="-423323">
              <a:buChar char="●"/>
            </a:pPr>
            <a:r>
              <a:rPr lang="en-US" dirty="0"/>
              <a:t>L is lower triangular;</a:t>
            </a:r>
            <a:endParaRPr dirty="0"/>
          </a:p>
          <a:p>
            <a:pPr indent="-423323">
              <a:spcBef>
                <a:spcPts val="0"/>
              </a:spcBef>
              <a:buChar char="●"/>
            </a:pPr>
            <a:r>
              <a:rPr lang="en-US" dirty="0"/>
              <a:t>U is upper triangular.</a:t>
            </a:r>
          </a:p>
          <a:p>
            <a:pPr indent="-423323">
              <a:spcBef>
                <a:spcPts val="0"/>
              </a:spcBef>
              <a:buChar char="●"/>
            </a:pPr>
            <a:endParaRPr lang="en-US" dirty="0"/>
          </a:p>
          <a:p>
            <a:pPr marL="186262" indent="0">
              <a:spcBef>
                <a:spcPts val="0"/>
              </a:spcBef>
            </a:pPr>
            <a:r>
              <a:rPr lang="en-US" dirty="0"/>
              <a:t>Connection to linear solves: after finding LU decomposition, solving equations of the form Lx = b or </a:t>
            </a:r>
            <a:r>
              <a:rPr lang="en-US" dirty="0" err="1"/>
              <a:t>Ux</a:t>
            </a:r>
            <a:r>
              <a:rPr lang="en-US" dirty="0"/>
              <a:t> = b is simple (forward/backward substitution)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1EF56-7AA3-6310-829A-1BC730B8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603750"/>
            <a:ext cx="56769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Another very useful matrix factorization</a:t>
                </a:r>
                <a:r>
                  <a:rPr lang="en-US" dirty="0">
                    <a:solidFill>
                      <a:schemeClr val="tx1"/>
                    </a:solidFill>
                  </a:rPr>
                  <a:t>; given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can always express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the product of three matrices:</a:t>
                </a:r>
              </a:p>
              <a:p>
                <a:pPr marL="22860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unitary</a:t>
                </a:r>
                <a:r>
                  <a:rPr lang="en-US" dirty="0">
                    <a:solidFill>
                      <a:schemeClr val="tx1"/>
                    </a:solidFill>
                  </a:rPr>
                  <a:t> matrix: its inverse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rectangular diagonal </a:t>
                </a:r>
                <a:r>
                  <a:rPr lang="en-US" dirty="0">
                    <a:solidFill>
                      <a:schemeClr val="tx1"/>
                    </a:solidFill>
                  </a:rPr>
                  <a:t>matrix</a:t>
                </a:r>
              </a:p>
              <a:p>
                <a:pPr marL="11430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also a </a:t>
                </a:r>
                <a:r>
                  <a:rPr lang="en-US" i="1" dirty="0">
                    <a:solidFill>
                      <a:schemeClr val="tx1"/>
                    </a:solidFill>
                  </a:rPr>
                  <a:t>unitary</a:t>
                </a:r>
                <a:r>
                  <a:rPr lang="en-US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Pictorially</a:t>
            </a:r>
            <a:endParaRPr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BF2E71-D338-6660-C95E-D2928F83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50"/>
          <a:stretch/>
        </p:blipFill>
        <p:spPr bwMode="auto">
          <a:xfrm>
            <a:off x="1246062" y="2419594"/>
            <a:ext cx="4572000" cy="20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FD060C03-3F96-0DB8-69FC-E4EFB720F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6"/>
          <a:stretch/>
        </p:blipFill>
        <p:spPr bwMode="auto">
          <a:xfrm>
            <a:off x="6096000" y="1779157"/>
            <a:ext cx="4572000" cy="32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608F2-4C4A-85C7-B34C-0B3B7A8BE1CC}"/>
              </a:ext>
            </a:extLst>
          </p:cNvPr>
          <p:cNvSpPr txBox="1"/>
          <p:nvPr/>
        </p:nvSpPr>
        <p:spPr>
          <a:xfrm>
            <a:off x="1478164" y="3561990"/>
            <a:ext cx="54314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FDC9E-6D5C-457A-CBB3-99E00B8368CF}"/>
              </a:ext>
            </a:extLst>
          </p:cNvPr>
          <p:cNvSpPr txBox="1"/>
          <p:nvPr/>
        </p:nvSpPr>
        <p:spPr>
          <a:xfrm>
            <a:off x="5424524" y="3568865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E6B37-D7F7-76F0-3967-63BEB47415AD}"/>
              </a:ext>
            </a:extLst>
          </p:cNvPr>
          <p:cNvSpPr txBox="1"/>
          <p:nvPr/>
        </p:nvSpPr>
        <p:spPr>
          <a:xfrm>
            <a:off x="8382000" y="2923743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09990-C970-CAE8-0E12-85396B1EE073}"/>
              </a:ext>
            </a:extLst>
          </p:cNvPr>
          <p:cNvSpPr txBox="1"/>
          <p:nvPr/>
        </p:nvSpPr>
        <p:spPr>
          <a:xfrm>
            <a:off x="8251371" y="4438406"/>
            <a:ext cx="1306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23B9A-7466-32BA-9C6C-D62E30DB669C}"/>
              </a:ext>
            </a:extLst>
          </p:cNvPr>
          <p:cNvSpPr txBox="1"/>
          <p:nvPr/>
        </p:nvSpPr>
        <p:spPr>
          <a:xfrm>
            <a:off x="1554939" y="6320447"/>
            <a:ext cx="908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https://en.wikipedia.org/wiki/Singular_value_decomposition#/media/File:Singular_value_decomposition_visualisation.svg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78AA95-6812-77CF-7795-F68818E3ED9A}"/>
                  </a:ext>
                </a:extLst>
              </p14:cNvPr>
              <p14:cNvContentPartPr/>
              <p14:nvPr/>
            </p14:nvContentPartPr>
            <p14:xfrm>
              <a:off x="3817080" y="2392920"/>
              <a:ext cx="461160" cy="49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78AA95-6812-77CF-7795-F68818E3E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7720" y="2383560"/>
                <a:ext cx="479880" cy="5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3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E290FB-955A-3092-7A2F-A451E7A99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16EE-E95A-B04C-3AAD-1DEA1627A9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7E63E-8556-6FF5-EC82-3B6200A5050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76CD-4A06-9DB5-148E-1F3BFADC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7" y="644728"/>
            <a:ext cx="6155213" cy="5568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8B77E-1C73-EE0E-44BF-21EA9462D5A1}"/>
              </a:ext>
            </a:extLst>
          </p:cNvPr>
          <p:cNvSpPr txBox="1"/>
          <p:nvPr/>
        </p:nvSpPr>
        <p:spPr>
          <a:xfrm>
            <a:off x="3844886" y="2798285"/>
            <a:ext cx="3305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385BE-AD94-F87D-FEDC-36218D3C53CF}"/>
              </a:ext>
            </a:extLst>
          </p:cNvPr>
          <p:cNvSpPr txBox="1"/>
          <p:nvPr/>
        </p:nvSpPr>
        <p:spPr>
          <a:xfrm>
            <a:off x="6499951" y="5450594"/>
            <a:ext cx="3305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1363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1425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22860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0.765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0.598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−0.241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0.265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−0.049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−0.963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−0.588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−0.800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−0.120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.756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2.211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0.994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0.109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0.109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.994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28600" indent="0">
                  <a:lnSpc>
                    <a:spcPct val="130000"/>
                  </a:lnSpc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228600" indent="0">
                  <a:lnSpc>
                    <a:spcPct val="130000"/>
                  </a:lnSpc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72C64D-0266-4EBE-AF35-96A00D630748}"/>
                  </a:ext>
                </a:extLst>
              </p14:cNvPr>
              <p14:cNvContentPartPr/>
              <p14:nvPr/>
            </p14:nvContentPartPr>
            <p14:xfrm>
              <a:off x="3697920" y="4200840"/>
              <a:ext cx="6759360" cy="206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72C64D-0266-4EBE-AF35-96A00D6307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8560" y="4191480"/>
                <a:ext cx="6778080" cy="20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68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86840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Interpretation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</a:t>
                </a: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eigenvectors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eigenvectors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76263" indent="-3460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non-zero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square roots of the non-zero </a:t>
                </a:r>
                <a:r>
                  <a:rPr lang="en-US" i="1" dirty="0">
                    <a:solidFill>
                      <a:schemeClr val="tx1"/>
                    </a:solidFill>
                  </a:rPr>
                  <a:t>eigenvalues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986840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Singular Value Decomposition Uses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the </a:t>
                </a:r>
                <a:r>
                  <a:rPr lang="en-US" i="1" dirty="0">
                    <a:solidFill>
                      <a:schemeClr val="tx1"/>
                    </a:solidFill>
                  </a:rPr>
                  <a:t>pseudoinverse</a:t>
                </a:r>
                <a:r>
                  <a:rPr lang="en-US" dirty="0">
                    <a:solidFill>
                      <a:schemeClr val="tx1"/>
                    </a:solidFill>
                  </a:rPr>
                  <a:t>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</a:t>
                </a: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85800" lvl="1" indent="0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created by replacing every non-zero entry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its reciprocal, e.g., </a:t>
                </a:r>
              </a:p>
              <a:p>
                <a:pPr marL="6858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6858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pseudoinverse of a matrix can be used to solve problems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singular i.e., when the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exist!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36776"/>
                <a:ext cx="9142537" cy="4764024"/>
              </a:xfrm>
              <a:prstGeom prst="rect">
                <a:avLst/>
              </a:prstGeom>
              <a:blipFill>
                <a:blip r:embed="rId3"/>
                <a:stretch>
                  <a:fillRect r="-1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D0E216D-BE49-52E2-A99F-952410278022}"/>
              </a:ext>
            </a:extLst>
          </p:cNvPr>
          <p:cNvSpPr/>
          <p:nvPr/>
        </p:nvSpPr>
        <p:spPr>
          <a:xfrm>
            <a:off x="3580327" y="3940935"/>
            <a:ext cx="5100034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6582B-3FF2-0F1F-A6BA-C485DE4DCBF1}"/>
                  </a:ext>
                </a:extLst>
              </p14:cNvPr>
              <p14:cNvContentPartPr/>
              <p14:nvPr/>
            </p14:nvContentPartPr>
            <p14:xfrm>
              <a:off x="2916000" y="3745080"/>
              <a:ext cx="6500160" cy="261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6582B-3FF2-0F1F-A6BA-C485DE4DC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6640" y="3735720"/>
                <a:ext cx="6518880" cy="2634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1116554-9166-A3CB-3AF3-F1581BBDBF0E}"/>
              </a:ext>
            </a:extLst>
          </p:cNvPr>
          <p:cNvSpPr/>
          <p:nvPr/>
        </p:nvSpPr>
        <p:spPr>
          <a:xfrm>
            <a:off x="1576552" y="4876800"/>
            <a:ext cx="9270124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3F8250-2DFC-22E6-076C-76927D5D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1A0C5-D924-C952-7D00-D419E505525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pseudoinverse of a matrix can be used to solve problems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singular i.e., when the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exist!</a:t>
                </a:r>
              </a:p>
              <a:p>
                <a:endParaRPr lang="en-US" dirty="0"/>
              </a:p>
              <a:p>
                <a:r>
                  <a:rPr lang="en-US" dirty="0"/>
                  <a:t>…but SVD is not magic. If Ax = b is infeasible,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won’t work</a:t>
                </a:r>
              </a:p>
              <a:p>
                <a:endParaRPr lang="en-US" dirty="0"/>
              </a:p>
              <a:p>
                <a:r>
                  <a:rPr lang="en-US" dirty="0"/>
                  <a:t>Instead, if gives a “best-fit” solution: least-squares, </a:t>
                </a:r>
                <a:r>
                  <a:rPr lang="en-US" dirty="0" err="1"/>
                  <a:t>ie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1A0C5-D924-C952-7D00-D419E5055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2028-8C90-F1A6-5D39-F1F0338DC26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</p:spPr>
            <p:txBody>
              <a:bodyPr spcFirstLastPara="1" vert="horz" wrap="square" lIns="121900" tIns="60933" rIns="121900" bIns="60933" rtlCol="0" anchor="t" anchorCtr="0">
                <a:noAutofit/>
              </a:bodyPr>
              <a:lstStyle/>
              <a:p>
                <a:pPr marL="0" indent="0"/>
                <a:r>
                  <a:rPr lang="en-US" dirty="0"/>
                  <a:t>We now have the building blocks to introduce a fundamental ML concept:</a:t>
                </a:r>
              </a:p>
              <a:p>
                <a:pPr marL="0" indent="0"/>
                <a:r>
                  <a:rPr lang="en-US" dirty="0"/>
                  <a:t>Ordinary least squares (OLS) linear regression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 Suppose we have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and we want to fit a line through them</a:t>
                </a:r>
                <a:endParaRPr dirty="0"/>
              </a:p>
            </p:txBody>
          </p:sp>
        </mc:Choice>
        <mc:Fallback xmlns="">
          <p:sp>
            <p:nvSpPr>
              <p:cNvPr id="133" name="Google Shape;13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10972800" cy="4572000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4351AA-28EC-7DE9-5C6B-FAAFA4129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91" b="6250"/>
          <a:stretch/>
        </p:blipFill>
        <p:spPr>
          <a:xfrm>
            <a:off x="1419224" y="3456888"/>
            <a:ext cx="3872237" cy="264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85DD2-9DE7-ACBD-267B-F91CD1440075}"/>
              </a:ext>
            </a:extLst>
          </p:cNvPr>
          <p:cNvSpPr txBox="1"/>
          <p:nvPr/>
        </p:nvSpPr>
        <p:spPr>
          <a:xfrm>
            <a:off x="1299098" y="6156822"/>
            <a:ext cx="7480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https://michael-franke.github.io/intro-data-analysis/ordinary-least-squares-regression.html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03A5D-8AA9-A784-E20A-B8E5307BE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0" b="5766"/>
          <a:stretch/>
        </p:blipFill>
        <p:spPr>
          <a:xfrm>
            <a:off x="6095999" y="3429000"/>
            <a:ext cx="3872237" cy="26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Announcements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Quiz 1 grades on Canvas</a:t>
            </a:r>
          </a:p>
          <a:p>
            <a:pPr indent="-423323">
              <a:buChar char="●"/>
            </a:pPr>
            <a:r>
              <a:rPr lang="en-US" dirty="0"/>
              <a:t>Mean/median: about 76% (16/21)</a:t>
            </a:r>
          </a:p>
          <a:p>
            <a:pPr indent="-423323">
              <a:buChar char="●"/>
            </a:pPr>
            <a:r>
              <a:rPr lang="en-US" dirty="0"/>
              <a:t>There will be a curve in final grades, &gt;= 9%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BA36-5DF0-8934-E63D-DDD8AE12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2d, fit 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For a new point, </a:t>
                </a:r>
                <a:r>
                  <a:rPr lang="en-US" b="1" dirty="0"/>
                  <a:t>predict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well.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Typically, 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by assuming that we add a “1” to the feature vector: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the last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intercept, and we just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F96C44-E25C-5181-51FC-42299F89F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748-809F-3ED6-E315-43E60198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makes for a good set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One idea: measure the error on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the smallest total squared error: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164593-1CCD-6321-D216-567690AFD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C6E8-00CC-8777-F091-2B5C2CC3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closed-form expression for the “best”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defined this way. To present it, we introduce some matrix notation.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be the matrix obtained by stacking the feature vectors. Then,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is the set of coefficients that minimize the total squared errors.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7B2F5E-8CD5-7D96-A80E-A0EFBB97A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94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BF-9CAD-0B8E-82A8-ED43DCB9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Where does this come from? </a:t>
                </a:r>
              </a:p>
              <a:p>
                <a:endParaRPr lang="en-US" dirty="0"/>
              </a:p>
              <a:p>
                <a:r>
                  <a:rPr lang="en-US" dirty="0"/>
                  <a:t>We need more tools to derive the solution – covered soon!</a:t>
                </a:r>
              </a:p>
              <a:p>
                <a:endParaRPr lang="en-US" dirty="0"/>
              </a:p>
              <a:p>
                <a:r>
                  <a:rPr lang="en-US" dirty="0"/>
                  <a:t>Now: a little bit of interpretation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AF60FB-B7E1-1F2F-BB4E-E46F2BAF1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21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DF53-615F-F249-E517-119C8AD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matrix notation, solves the problem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52A6B2-64A2-D06F-E0C0-3C58388FB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0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526-865B-660F-3922-F19BE360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N-dimensional vector. What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possible with different choices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Starting point: look at </a:t>
                </a:r>
                <a:r>
                  <a:rPr lang="en-US" i="1" dirty="0"/>
                  <a:t>columns</a:t>
                </a:r>
                <a:r>
                  <a:rPr lang="en-US" dirty="0"/>
                  <a:t> of 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value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each of the N data points</a:t>
                </a:r>
              </a:p>
              <a:p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be a linear combination of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Achievable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! Referred to as </a:t>
                </a:r>
                <a:r>
                  <a:rPr lang="en-US" i="1" dirty="0"/>
                  <a:t>column space</a:t>
                </a:r>
                <a:r>
                  <a:rPr lang="en-US" dirty="0"/>
                  <a:t> of 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AFB42F-8C34-7875-A346-1CC220AFA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7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746-8FEC-4CFA-E337-66A6C72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squares: 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 we can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which results in any predictions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…but unless the data lie perfectly on a single line,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OLS sets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the </a:t>
                </a:r>
                <a:r>
                  <a:rPr lang="en-US" i="1" dirty="0"/>
                  <a:t>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the coordinates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the vector space with basis vectors given by columns of X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67FF77-F696-EAFA-FD00-17D1715B4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0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27DD-ED9B-EEA1-F053-5EFB752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extension: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with respect to some p-norm</a:t>
                </a:r>
              </a:p>
              <a:p>
                <a:endParaRPr lang="en-US" dirty="0"/>
              </a:p>
              <a:p>
                <a:r>
                  <a:rPr lang="en-US" dirty="0"/>
                  <a:t>Penalize “large” coefficients</a:t>
                </a:r>
              </a:p>
              <a:p>
                <a:endParaRPr lang="en-US" dirty="0"/>
              </a:p>
              <a:p>
                <a:r>
                  <a:rPr lang="en-US" dirty="0"/>
                  <a:t>Common choices: p = 1, 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A4A3F1-F243-05F8-471E-11148921A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0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5A8-6A9B-C190-58FD-746041C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l1 vs l2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0BBF-069F-38E3-3301-628F51B7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Announcements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Quiz 2 next Wed (moved from Mon!)</a:t>
            </a:r>
          </a:p>
          <a:p>
            <a:pPr indent="-423323">
              <a:buChar char="●"/>
            </a:pPr>
            <a:r>
              <a:rPr lang="en-US" dirty="0"/>
              <a:t>Same format (first 40 min of class)</a:t>
            </a:r>
          </a:p>
          <a:p>
            <a:pPr indent="-423323">
              <a:buChar char="●"/>
            </a:pPr>
            <a:r>
              <a:rPr lang="en-US" dirty="0"/>
              <a:t>Covers all topics between last quiz and this Wednesday</a:t>
            </a:r>
          </a:p>
          <a:p>
            <a:pPr lvl="1" indent="-423323">
              <a:buChar char="●"/>
            </a:pPr>
            <a:r>
              <a:rPr lang="en-US" dirty="0"/>
              <a:t>Vector spaces, linear equations, matrix inverse and factorizations (today), first part of matrix calculus (Wed) </a:t>
            </a:r>
          </a:p>
        </p:txBody>
      </p:sp>
    </p:spTree>
    <p:extLst>
      <p:ext uri="{BB962C8B-B14F-4D97-AF65-F5344CB8AC3E}">
        <p14:creationId xmlns:p14="http://schemas.microsoft.com/office/powerpoint/2010/main" val="12277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F08-3FB5-C960-382E-F8163F3B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4837-7D73-E2B2-E184-069A796E0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semi-definite matrices</a:t>
            </a:r>
          </a:p>
          <a:p>
            <a:r>
              <a:rPr lang="en-US" dirty="0"/>
              <a:t>Matrix factorizations</a:t>
            </a:r>
          </a:p>
          <a:p>
            <a:r>
              <a:rPr lang="en-US" dirty="0"/>
              <a:t>Singular value decomposition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933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dirty="0"/>
              <a:t>Positive (Semi-)Definite Operators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23323">
              <a:buChar char="●"/>
            </a:pPr>
            <a:r>
              <a:rPr lang="en-US" dirty="0"/>
              <a:t>An operator ℓ: X→ X is positive semi-definite  (PSD) if</a:t>
            </a:r>
            <a:endParaRPr dirty="0"/>
          </a:p>
          <a:p>
            <a:pPr indent="0" algn="ctr"/>
            <a:r>
              <a:rPr lang="en-US" dirty="0"/>
              <a:t>&lt;ℓ(</a:t>
            </a:r>
            <a:r>
              <a:rPr lang="en-US" b="1" dirty="0"/>
              <a:t>x</a:t>
            </a:r>
            <a:r>
              <a:rPr lang="en-US" dirty="0"/>
              <a:t>), </a:t>
            </a:r>
            <a:r>
              <a:rPr lang="en-US" b="1" dirty="0"/>
              <a:t>x</a:t>
            </a:r>
            <a:r>
              <a:rPr lang="en-US" dirty="0"/>
              <a:t>&gt; ≥ 0    ∀</a:t>
            </a:r>
            <a:r>
              <a:rPr lang="en-US" b="1" dirty="0" err="1"/>
              <a:t>x</a:t>
            </a:r>
            <a:r>
              <a:rPr lang="en-US" dirty="0" err="1"/>
              <a:t>∈X</a:t>
            </a:r>
            <a:r>
              <a:rPr lang="en-US" dirty="0"/>
              <a:t>  </a:t>
            </a:r>
            <a:endParaRPr dirty="0"/>
          </a:p>
          <a:p>
            <a:pPr indent="-423323">
              <a:buClr>
                <a:schemeClr val="dk1"/>
              </a:buClr>
              <a:buChar char="●"/>
            </a:pPr>
            <a:r>
              <a:rPr lang="en-US" dirty="0"/>
              <a:t>An matrix </a:t>
            </a:r>
            <a:r>
              <a:rPr lang="en-US" dirty="0" err="1"/>
              <a:t>L∈R</a:t>
            </a:r>
            <a:r>
              <a:rPr lang="en-US" baseline="30000" dirty="0" err="1"/>
              <a:t>n×n</a:t>
            </a:r>
            <a:r>
              <a:rPr lang="en-US" dirty="0"/>
              <a:t> is positive semi-definite  (PSD) if</a:t>
            </a:r>
            <a:endParaRPr dirty="0"/>
          </a:p>
          <a:p>
            <a:pPr indent="0" algn="ctr">
              <a:buClr>
                <a:schemeClr val="dk1"/>
              </a:buClr>
              <a:buSzPts val="1100"/>
            </a:pPr>
            <a:r>
              <a:rPr lang="en-US" b="1" dirty="0" err="1"/>
              <a:t>u</a:t>
            </a:r>
            <a:r>
              <a:rPr lang="en-US" baseline="30000" dirty="0" err="1"/>
              <a:t>T</a:t>
            </a:r>
            <a:r>
              <a:rPr lang="en-US" dirty="0" err="1"/>
              <a:t>L</a:t>
            </a:r>
            <a:r>
              <a:rPr lang="en-US" b="1" dirty="0" err="1"/>
              <a:t>u</a:t>
            </a:r>
            <a:r>
              <a:rPr lang="en-US" dirty="0"/>
              <a:t>&gt; ≥ 0    ∀</a:t>
            </a:r>
            <a:r>
              <a:rPr lang="en-US" b="1" dirty="0" err="1"/>
              <a:t>u</a:t>
            </a:r>
            <a:r>
              <a:rPr lang="en-US" dirty="0" err="1"/>
              <a:t>∈R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</a:p>
          <a:p>
            <a:pPr indent="0" algn="ctr">
              <a:buClr>
                <a:schemeClr val="dk1"/>
              </a:buClr>
              <a:buSzPts val="1100"/>
            </a:pPr>
            <a:endParaRPr lang="en-US" dirty="0"/>
          </a:p>
          <a:p>
            <a:pPr indent="0">
              <a:buClr>
                <a:schemeClr val="dk1"/>
              </a:buClr>
              <a:buSzPts val="1100"/>
            </a:pPr>
            <a:r>
              <a:rPr lang="en-US" dirty="0"/>
              <a:t>Typically, restrict to </a:t>
            </a:r>
            <a:r>
              <a:rPr lang="en-US" i="1" dirty="0"/>
              <a:t>symmetric </a:t>
            </a:r>
            <a:r>
              <a:rPr lang="en-US" dirty="0"/>
              <a:t>PSD matrices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7A6C-360A-CBA8-8ABA-EAFE3BCF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(Semi-)Definite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894-9438-85EC-CFF7-BAE1416A7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Equivalent characterization: all eigenvalues are non-negative (semi-definite) or strictly positive (definite)</a:t>
            </a:r>
          </a:p>
        </p:txBody>
      </p:sp>
    </p:spTree>
    <p:extLst>
      <p:ext uri="{BB962C8B-B14F-4D97-AF65-F5344CB8AC3E}">
        <p14:creationId xmlns:p14="http://schemas.microsoft.com/office/powerpoint/2010/main" val="377677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FC80-E49A-ECCB-CEFB-6B0971D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75D-0381-89FB-9A93-7EB77C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951520"/>
          </a:xfrm>
        </p:spPr>
        <p:txBody>
          <a:bodyPr/>
          <a:lstStyle/>
          <a:p>
            <a:r>
              <a:rPr lang="en-US" dirty="0"/>
              <a:t>One interpretation: symmetric PSD matrices stretch/scale vectors but don’t “flip”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Whiteboard: using eigenvectors as a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8E2F-AA21-36B9-98A1-AA3E0F1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9" y="2638425"/>
            <a:ext cx="84486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98F6B-3BCD-11E5-CB05-F028B0BFC98D}"/>
              </a:ext>
            </a:extLst>
          </p:cNvPr>
          <p:cNvSpPr txBox="1"/>
          <p:nvPr/>
        </p:nvSpPr>
        <p:spPr>
          <a:xfrm>
            <a:off x="1157055" y="5257800"/>
            <a:ext cx="772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https://gregorygundersen.com/blog/2022/02/27/positive-definite/</a:t>
            </a:r>
          </a:p>
        </p:txBody>
      </p:sp>
    </p:spTree>
    <p:extLst>
      <p:ext uri="{BB962C8B-B14F-4D97-AF65-F5344CB8AC3E}">
        <p14:creationId xmlns:p14="http://schemas.microsoft.com/office/powerpoint/2010/main" val="317487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7CC1-AFBC-2B37-ADAA-58484E3A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PSD matrices have a unique decomposition: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“matrix square root”</a:t>
                </a:r>
              </a:p>
              <a:p>
                <a:endParaRPr lang="en-US" dirty="0"/>
              </a:p>
              <a:p>
                <a:r>
                  <a:rPr lang="en-US" dirty="0"/>
                  <a:t>And, for any matrix 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positive semi-definite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Matrix Factorizations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/>
            <a:r>
              <a:rPr lang="en-US" b="1" dirty="0"/>
              <a:t>Cholesky Factorization</a:t>
            </a:r>
            <a:r>
              <a:rPr lang="en-US" dirty="0"/>
              <a:t> for </a:t>
            </a:r>
            <a:r>
              <a:rPr lang="en-US" u="sng" dirty="0"/>
              <a:t>symmetric PD matrix</a:t>
            </a:r>
            <a:r>
              <a:rPr lang="en-US" dirty="0"/>
              <a:t> K = LL</a:t>
            </a:r>
            <a:r>
              <a:rPr lang="en-US" baseline="30000" dirty="0"/>
              <a:t>T</a:t>
            </a:r>
            <a:r>
              <a:rPr lang="en-US" dirty="0"/>
              <a:t> : </a:t>
            </a:r>
            <a:endParaRPr dirty="0"/>
          </a:p>
          <a:p>
            <a:pPr indent="-423323">
              <a:buChar char="●"/>
            </a:pPr>
            <a:r>
              <a:rPr lang="en-US" dirty="0"/>
              <a:t>L is a lower triangular matrix with real and positive diagonal entries;</a:t>
            </a:r>
            <a:endParaRPr dirty="0"/>
          </a:p>
          <a:p>
            <a:pPr indent="-423323">
              <a:buChar char="●"/>
            </a:pPr>
            <a:r>
              <a:rPr lang="en-US" dirty="0"/>
              <a:t>L</a:t>
            </a:r>
            <a:r>
              <a:rPr lang="en-US" baseline="30000" dirty="0"/>
              <a:t>T</a:t>
            </a:r>
            <a:r>
              <a:rPr lang="en-US" dirty="0"/>
              <a:t>  its transpose.</a:t>
            </a:r>
          </a:p>
          <a:p>
            <a:pPr indent="-423323">
              <a:buChar char="●"/>
            </a:pPr>
            <a:endParaRPr lang="en-US" dirty="0"/>
          </a:p>
          <a:p>
            <a:pPr indent="-423323">
              <a:buChar char="●"/>
            </a:pPr>
            <a:endParaRPr lang="en-US" dirty="0"/>
          </a:p>
          <a:p>
            <a:pPr indent="-423323">
              <a:buChar char="●"/>
            </a:pPr>
            <a:endParaRPr lang="en-US" dirty="0"/>
          </a:p>
          <a:p>
            <a:pPr indent="-423323">
              <a:buChar char="●"/>
            </a:pPr>
            <a:endParaRPr lang="en-US" dirty="0"/>
          </a:p>
          <a:p>
            <a:pPr indent="-423323">
              <a:buChar char="●"/>
            </a:pPr>
            <a:r>
              <a:rPr lang="en-US" dirty="0"/>
              <a:t>One use: sampling from a Gaussian distribution</a:t>
            </a:r>
            <a:endParaRPr dirty="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34" y="3223004"/>
            <a:ext cx="8460332" cy="168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1216</Words>
  <Application>Microsoft Macintosh PowerPoint</Application>
  <PresentationFormat>Widescreen</PresentationFormat>
  <Paragraphs>194</Paragraphs>
  <Slides>29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Open Sans</vt:lpstr>
      <vt:lpstr>Open Sans Light</vt:lpstr>
      <vt:lpstr>Office Theme</vt:lpstr>
      <vt:lpstr>1_Office Theme</vt:lpstr>
      <vt:lpstr>PowerPoint Presentation</vt:lpstr>
      <vt:lpstr>Announcements</vt:lpstr>
      <vt:lpstr>Announcements</vt:lpstr>
      <vt:lpstr>Today</vt:lpstr>
      <vt:lpstr>Positive (Semi-)Definite Operators</vt:lpstr>
      <vt:lpstr>Positive (Semi-)Definite Operators</vt:lpstr>
      <vt:lpstr>PSD matrices</vt:lpstr>
      <vt:lpstr>PSD matrices</vt:lpstr>
      <vt:lpstr>Matrix Factorizations</vt:lpstr>
      <vt:lpstr>Matrix Factorizations</vt:lpstr>
      <vt:lpstr>Matrix Factorizations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Linear regression</vt:lpstr>
      <vt:lpstr>Linear regression</vt:lpstr>
      <vt:lpstr>Ordinary least squares</vt:lpstr>
      <vt:lpstr>Ordinary least squares</vt:lpstr>
      <vt:lpstr>Ordinary least squares</vt:lpstr>
      <vt:lpstr>Ordinary least squares</vt:lpstr>
      <vt:lpstr>Ordinary least squares: geometric interpretation</vt:lpstr>
      <vt:lpstr>Ordinary least squares: geometric interpretation</vt:lpstr>
      <vt:lpstr>Regularization</vt:lpstr>
      <vt:lpstr>Whiteboard: l1 vs l2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Wilder</dc:creator>
  <cp:lastModifiedBy>Bryan Wilder</cp:lastModifiedBy>
  <cp:revision>20</cp:revision>
  <dcterms:created xsi:type="dcterms:W3CDTF">2023-08-17T15:55:30Z</dcterms:created>
  <dcterms:modified xsi:type="dcterms:W3CDTF">2024-09-17T16:03:19Z</dcterms:modified>
</cp:coreProperties>
</file>