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0"/>
  </p:notesMasterIdLst>
  <p:sldIdLst>
    <p:sldId id="263" r:id="rId2"/>
    <p:sldId id="284" r:id="rId3"/>
    <p:sldId id="279" r:id="rId4"/>
    <p:sldId id="280" r:id="rId5"/>
    <p:sldId id="282" r:id="rId6"/>
    <p:sldId id="281" r:id="rId7"/>
    <p:sldId id="283" r:id="rId8"/>
    <p:sldId id="28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Helvetica Neue Light" panose="02000403000000020004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F0302020204030204" pitchFamily="34" charset="0"/>
      <p:regular r:id="rId24"/>
      <p:bold r:id="rId25"/>
      <p:italic r:id="rId26"/>
      <p:boldItalic r:id="rId27"/>
    </p:embeddedFont>
    <p:embeddedFont>
      <p:font typeface="Times" panose="020206030504050203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98"/>
  </p:normalViewPr>
  <p:slideViewPr>
    <p:cSldViewPr snapToGrid="0">
      <p:cViewPr varScale="1">
        <p:scale>
          <a:sx n="151" d="100"/>
          <a:sy n="151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 and Lagrange multipliers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076D6B-6CC0-FFD5-41F0-67A1515404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constrained optimization problem: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Today: one general method for solving such problems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076D6B-6CC0-FFD5-41F0-67A151540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38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490-AC35-5306-977F-9EE56C58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1AE2BB-0767-B2CD-FCB9-CFBB945C40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Lagrangian</a:t>
                </a:r>
                <a:r>
                  <a:rPr lang="en-US" dirty="0"/>
                  <a:t> folds the constraints into the objective function: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Interpretation: allow violations of the constraint but pay “penalties”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1AE2BB-0767-B2CD-FCB9-CFBB945C4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2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128F-1BB8-5E9E-FE0B-9609A32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4EE416-CC40-FE47-2B46-87435B360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Any optimum of the original constrained problem must be at a </a:t>
                </a:r>
                <a:r>
                  <a:rPr lang="en-US" i="1" dirty="0"/>
                  <a:t>saddle point</a:t>
                </a:r>
                <a:r>
                  <a:rPr lang="en-US" dirty="0"/>
                  <a:t> of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is, must satisfy </a:t>
                </a:r>
              </a:p>
              <a:p>
                <a:pPr marL="571500" indent="-3429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71500" indent="-342900">
                  <a:buAutoNum type="arabicParenBoth"/>
                </a:pPr>
                <a:r>
                  <a:rPr lang="en-US" dirty="0"/>
                  <a:t>feasibility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≤0)</m:t>
                    </m:r>
                  </m:oMath>
                </a14:m>
                <a:endParaRPr lang="en-US" dirty="0"/>
              </a:p>
              <a:p>
                <a:pPr marL="571500" indent="-342900">
                  <a:buAutoNum type="arabicParenBoth"/>
                </a:pPr>
                <a:endParaRPr lang="en-US" dirty="0"/>
              </a:p>
              <a:p>
                <a:pPr marL="228600" indent="0"/>
                <a:r>
                  <a:rPr lang="en-US" dirty="0"/>
                  <a:t>And, there is one more condition: “complementary slackness”</a:t>
                </a:r>
              </a:p>
              <a:p>
                <a:pPr marL="228600" indent="0"/>
                <a:r>
                  <a:rPr lang="en-US" dirty="0"/>
                  <a:t>(3) For each </a:t>
                </a:r>
                <a:r>
                  <a:rPr lang="en-US" i="1" dirty="0"/>
                  <a:t>inequality</a:t>
                </a:r>
                <a:r>
                  <a:rPr lang="en-US" dirty="0"/>
                  <a:t>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4EE416-CC40-FE47-2B46-87435B36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B77F-514F-42DB-AD3E-43675A78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308A76-D826-D249-2FB0-FA1065BEABA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Lagrange multipliers correspond to the implied “prices” for each constraint: if the optimal Lagrange multiplier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you would be willing to pay at a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infinitesimally relax the constraint</a:t>
                </a:r>
              </a:p>
              <a:p>
                <a:endParaRPr lang="en-US" dirty="0"/>
              </a:p>
              <a:p>
                <a:r>
                  <a:rPr lang="en-US" dirty="0"/>
                  <a:t>Complementary slackness: if an inequality constraint is not tight at the solution, no price for it!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308A76-D826-D249-2FB0-FA1065BE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5222-1C89-7F70-F746-9F39CAF2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C62531-D5AF-46F4-DCCC-E322A772F96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Form a system of equations by differentiating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r>
                  <a:rPr lang="en-US" dirty="0"/>
                  <a:t>Solve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satisfy first-order criticality, feasibility, and complementary slackness</a:t>
                </a:r>
              </a:p>
              <a:p>
                <a:r>
                  <a:rPr lang="en-US" dirty="0"/>
                  <a:t>Optimum must be in this set of solutions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C62531-D5AF-46F4-DCCC-E322A772F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3C2B-B8E7-A238-B51B-A32FAEBE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58CE-68EC-3CBB-C04E-3BA900F58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method of Lagrange multipliers</a:t>
            </a:r>
          </a:p>
        </p:txBody>
      </p:sp>
    </p:spTree>
    <p:extLst>
      <p:ext uri="{BB962C8B-B14F-4D97-AF65-F5344CB8AC3E}">
        <p14:creationId xmlns:p14="http://schemas.microsoft.com/office/powerpoint/2010/main" val="403584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8D20-7705-1B08-5B28-B71CE525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convexity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7715-A163-6843-092D-BCD95F4F3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definitions</a:t>
            </a:r>
          </a:p>
          <a:p>
            <a:endParaRPr lang="en-US" dirty="0"/>
          </a:p>
          <a:p>
            <a:r>
              <a:rPr lang="en-US" dirty="0"/>
              <a:t>Analysis of the OLS solution</a:t>
            </a:r>
          </a:p>
        </p:txBody>
      </p:sp>
    </p:spTree>
    <p:extLst>
      <p:ext uri="{BB962C8B-B14F-4D97-AF65-F5344CB8AC3E}">
        <p14:creationId xmlns:p14="http://schemas.microsoft.com/office/powerpoint/2010/main" val="239550816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280</Words>
  <Application>Microsoft Macintosh PowerPoint</Application>
  <PresentationFormat>On-screen Show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Open Sans Light</vt:lpstr>
      <vt:lpstr>Noto Sans Symbols</vt:lpstr>
      <vt:lpstr>Cambria Math</vt:lpstr>
      <vt:lpstr>Calibri</vt:lpstr>
      <vt:lpstr>Open Sans</vt:lpstr>
      <vt:lpstr>Times</vt:lpstr>
      <vt:lpstr>Helvetica Neue Light</vt:lpstr>
      <vt:lpstr>CMU PPT Theme</vt:lpstr>
      <vt:lpstr>PowerPoint Presentation</vt:lpstr>
      <vt:lpstr>Constrained optimization and Lagrange multipliers</vt:lpstr>
      <vt:lpstr>Lagrangian</vt:lpstr>
      <vt:lpstr>Lagrangian</vt:lpstr>
      <vt:lpstr>Intuition</vt:lpstr>
      <vt:lpstr>Strategy</vt:lpstr>
      <vt:lpstr>Whiteboard</vt:lpstr>
      <vt:lpstr>Wrap up: convexity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23</cp:revision>
  <dcterms:modified xsi:type="dcterms:W3CDTF">2023-09-27T19:49:51Z</dcterms:modified>
</cp:coreProperties>
</file>