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5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2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48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34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48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36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01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4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58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2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1C22-9506-4D80-AA5A-57363244A911}" type="datetimeFigureOut">
              <a:rPr lang="de-DE" smtClean="0"/>
              <a:t>01.09.2021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F35C-A421-46E8-A4FA-6DC80B8B3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55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42" y="0"/>
            <a:ext cx="10475495" cy="6442683"/>
          </a:xfrm>
          <a:prstGeom prst="rect">
            <a:avLst/>
          </a:prstGeom>
        </p:spPr>
      </p:pic>
      <p:cxnSp>
        <p:nvCxnSpPr>
          <p:cNvPr id="7" name="Gerader Verbinder 6"/>
          <p:cNvCxnSpPr/>
          <p:nvPr/>
        </p:nvCxnSpPr>
        <p:spPr>
          <a:xfrm>
            <a:off x="6432884" y="2959768"/>
            <a:ext cx="729916" cy="16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6224337" y="2959768"/>
            <a:ext cx="208547" cy="74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 flipV="1">
            <a:off x="5133474" y="3441032"/>
            <a:ext cx="1090864" cy="26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 flipH="1">
            <a:off x="6809874" y="3120189"/>
            <a:ext cx="352926" cy="1331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 flipV="1">
            <a:off x="5029200" y="4066674"/>
            <a:ext cx="1780674" cy="38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V="1">
            <a:off x="5029200" y="3441032"/>
            <a:ext cx="104274" cy="6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7120589" y="18669"/>
            <a:ext cx="1275347" cy="713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120589" y="86212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Grillzone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706978" y="3612848"/>
            <a:ext cx="111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Getränke-</a:t>
            </a:r>
            <a:endParaRPr lang="de-DE" dirty="0"/>
          </a:p>
          <a:p>
            <a:r>
              <a:rPr lang="de-DE" dirty="0" err="1"/>
              <a:t>zone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 rot="1501498">
            <a:off x="4197647" y="134395"/>
            <a:ext cx="1723635" cy="3010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4441386" y="1313129"/>
            <a:ext cx="116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Gästezone</a:t>
            </a:r>
          </a:p>
        </p:txBody>
      </p:sp>
      <p:sp>
        <p:nvSpPr>
          <p:cNvPr id="33" name="Rechteck 32"/>
          <p:cNvSpPr/>
          <p:nvPr/>
        </p:nvSpPr>
        <p:spPr>
          <a:xfrm rot="579582">
            <a:off x="9232232" y="2751221"/>
            <a:ext cx="1443789" cy="689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 rot="491822">
            <a:off x="9615153" y="2935523"/>
            <a:ext cx="75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Küche</a:t>
            </a:r>
          </a:p>
        </p:txBody>
      </p:sp>
      <p:sp>
        <p:nvSpPr>
          <p:cNvPr id="35" name="Rechteck 34"/>
          <p:cNvSpPr/>
          <p:nvPr/>
        </p:nvSpPr>
        <p:spPr>
          <a:xfrm rot="579582">
            <a:off x="8991112" y="3645632"/>
            <a:ext cx="1443789" cy="689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 rot="491822">
            <a:off x="9457616" y="3781810"/>
            <a:ext cx="5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WC</a:t>
            </a:r>
          </a:p>
        </p:txBody>
      </p:sp>
      <p:sp>
        <p:nvSpPr>
          <p:cNvPr id="37" name="Pfeil nach rechts 36"/>
          <p:cNvSpPr/>
          <p:nvPr/>
        </p:nvSpPr>
        <p:spPr>
          <a:xfrm rot="1190426">
            <a:off x="6486088" y="2518259"/>
            <a:ext cx="9784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 nach rechts 37"/>
          <p:cNvSpPr/>
          <p:nvPr/>
        </p:nvSpPr>
        <p:spPr>
          <a:xfrm rot="12073054">
            <a:off x="7435318" y="2928125"/>
            <a:ext cx="978408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5022058" y="4255895"/>
            <a:ext cx="301704" cy="55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5065295" y="4430995"/>
            <a:ext cx="1041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Getränke</a:t>
            </a:r>
          </a:p>
          <a:p>
            <a:r>
              <a:rPr lang="de-DE" dirty="0"/>
              <a:t>Wagen</a:t>
            </a:r>
          </a:p>
        </p:txBody>
      </p:sp>
      <p:sp>
        <p:nvSpPr>
          <p:cNvPr id="41" name="Pfeil nach rechts 40"/>
          <p:cNvSpPr/>
          <p:nvPr/>
        </p:nvSpPr>
        <p:spPr>
          <a:xfrm rot="17702114">
            <a:off x="3560340" y="3697058"/>
            <a:ext cx="1125861" cy="6110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 rot="6745374">
            <a:off x="3712740" y="3849458"/>
            <a:ext cx="1125861" cy="6110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2952868" y="4592390"/>
            <a:ext cx="17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und Ausgang</a:t>
            </a:r>
          </a:p>
        </p:txBody>
      </p:sp>
      <p:sp>
        <p:nvSpPr>
          <p:cNvPr id="44" name="Pfeil nach rechts 43"/>
          <p:cNvSpPr/>
          <p:nvPr/>
        </p:nvSpPr>
        <p:spPr>
          <a:xfrm rot="17702114">
            <a:off x="5384494" y="247931"/>
            <a:ext cx="1125861" cy="6110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nach rechts 44"/>
          <p:cNvSpPr/>
          <p:nvPr/>
        </p:nvSpPr>
        <p:spPr>
          <a:xfrm rot="6745374">
            <a:off x="5536894" y="400331"/>
            <a:ext cx="1125861" cy="61106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/>
          <p:cNvSpPr txBox="1"/>
          <p:nvPr/>
        </p:nvSpPr>
        <p:spPr>
          <a:xfrm>
            <a:off x="4510056" y="18669"/>
            <a:ext cx="17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und Ausgang</a:t>
            </a:r>
          </a:p>
        </p:txBody>
      </p:sp>
      <p:sp>
        <p:nvSpPr>
          <p:cNvPr id="47" name="Rechteck 46"/>
          <p:cNvSpPr/>
          <p:nvPr/>
        </p:nvSpPr>
        <p:spPr>
          <a:xfrm rot="17815726">
            <a:off x="2943674" y="3037345"/>
            <a:ext cx="1275347" cy="713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 rot="17815726">
            <a:off x="3082974" y="3243387"/>
            <a:ext cx="10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Testzone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 rot="579582">
            <a:off x="8248963" y="1376113"/>
            <a:ext cx="1443789" cy="689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 rot="491822">
            <a:off x="8598831" y="156041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Spülen</a:t>
            </a:r>
          </a:p>
        </p:txBody>
      </p:sp>
    </p:spTree>
    <p:extLst>
      <p:ext uri="{BB962C8B-B14F-4D97-AF65-F5344CB8AC3E}">
        <p14:creationId xmlns:p14="http://schemas.microsoft.com/office/powerpoint/2010/main" val="318416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Gebr. Heller Maschinenfabrik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Wildner Bernd AH22 WIB</dc:creator>
  <cp:lastModifiedBy>Bernd Wild</cp:lastModifiedBy>
  <cp:revision>4</cp:revision>
  <dcterms:created xsi:type="dcterms:W3CDTF">2021-09-01T10:41:58Z</dcterms:created>
  <dcterms:modified xsi:type="dcterms:W3CDTF">2021-09-01T15:23:29Z</dcterms:modified>
</cp:coreProperties>
</file>