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72" y="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4A8E-69BA-4CAD-A096-108CB7EB9C50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4531F-424F-4E6A-8D71-9CFEB1135C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692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4A8E-69BA-4CAD-A096-108CB7EB9C50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4531F-424F-4E6A-8D71-9CFEB1135C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45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4A8E-69BA-4CAD-A096-108CB7EB9C50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4531F-424F-4E6A-8D71-9CFEB1135C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312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4A8E-69BA-4CAD-A096-108CB7EB9C50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4531F-424F-4E6A-8D71-9CFEB1135C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553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4A8E-69BA-4CAD-A096-108CB7EB9C50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4531F-424F-4E6A-8D71-9CFEB1135C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207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4A8E-69BA-4CAD-A096-108CB7EB9C50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4531F-424F-4E6A-8D71-9CFEB1135C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752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4A8E-69BA-4CAD-A096-108CB7EB9C50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4531F-424F-4E6A-8D71-9CFEB1135C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968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4A8E-69BA-4CAD-A096-108CB7EB9C50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4531F-424F-4E6A-8D71-9CFEB1135C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834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4A8E-69BA-4CAD-A096-108CB7EB9C50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4531F-424F-4E6A-8D71-9CFEB1135C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867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4A8E-69BA-4CAD-A096-108CB7EB9C50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4531F-424F-4E6A-8D71-9CFEB1135C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037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4A8E-69BA-4CAD-A096-108CB7EB9C50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4531F-424F-4E6A-8D71-9CFEB1135C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702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F4A8E-69BA-4CAD-A096-108CB7EB9C50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4531F-424F-4E6A-8D71-9CFEB1135C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09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580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084168" y="620688"/>
            <a:ext cx="136815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Klasse: Eingabe</a:t>
            </a:r>
          </a:p>
          <a:p>
            <a:pPr algn="ctr"/>
            <a:endParaRPr lang="de-DE" sz="1000" dirty="0"/>
          </a:p>
          <a:p>
            <a:pPr algn="ctr"/>
            <a:r>
              <a:rPr lang="de-DE" sz="1000" dirty="0" smtClean="0"/>
              <a:t>Gibt einen String mit der </a:t>
            </a:r>
            <a:r>
              <a:rPr lang="de-DE" sz="1000" dirty="0" err="1" smtClean="0"/>
              <a:t>Mnummer</a:t>
            </a:r>
            <a:r>
              <a:rPr lang="de-DE" sz="1000" dirty="0" smtClean="0"/>
              <a:t> aus </a:t>
            </a:r>
            <a:endParaRPr lang="de-DE" sz="1000" dirty="0"/>
          </a:p>
        </p:txBody>
      </p:sp>
      <p:sp>
        <p:nvSpPr>
          <p:cNvPr id="5" name="Rechteck 4"/>
          <p:cNvSpPr/>
          <p:nvPr/>
        </p:nvSpPr>
        <p:spPr>
          <a:xfrm>
            <a:off x="5847779" y="1736812"/>
            <a:ext cx="158417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Klasse: Suchen</a:t>
            </a:r>
          </a:p>
          <a:p>
            <a:pPr algn="ctr"/>
            <a:r>
              <a:rPr lang="de-DE" sz="1000" dirty="0" smtClean="0"/>
              <a:t>Input: String </a:t>
            </a:r>
            <a:r>
              <a:rPr lang="de-DE" sz="1000" dirty="0" err="1" smtClean="0"/>
              <a:t>MNummer</a:t>
            </a:r>
            <a:endParaRPr lang="de-DE" sz="1000" dirty="0"/>
          </a:p>
          <a:p>
            <a:pPr algn="ctr"/>
            <a:r>
              <a:rPr lang="de-DE" sz="1000" dirty="0" smtClean="0"/>
              <a:t>Gibt eine Liste mit Zeilen aus indem der Suchtext gefunden wurde</a:t>
            </a:r>
            <a:endParaRPr lang="de-DE" sz="1000" dirty="0"/>
          </a:p>
        </p:txBody>
      </p:sp>
      <p:sp>
        <p:nvSpPr>
          <p:cNvPr id="6" name="Rechteck 5"/>
          <p:cNvSpPr/>
          <p:nvPr/>
        </p:nvSpPr>
        <p:spPr>
          <a:xfrm>
            <a:off x="5775771" y="2996952"/>
            <a:ext cx="1728192" cy="118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Klasse: Ausgabe</a:t>
            </a:r>
          </a:p>
          <a:p>
            <a:pPr algn="ctr"/>
            <a:r>
              <a:rPr lang="de-DE" sz="1000" dirty="0" smtClean="0"/>
              <a:t>Input: Sheet Nummer</a:t>
            </a:r>
          </a:p>
          <a:p>
            <a:pPr algn="ctr"/>
            <a:r>
              <a:rPr lang="de-DE" sz="1000" dirty="0" smtClean="0"/>
              <a:t>Input: Liste mit Zeilen</a:t>
            </a:r>
            <a:endParaRPr lang="de-DE" sz="1000" dirty="0"/>
          </a:p>
          <a:p>
            <a:pPr algn="ctr"/>
            <a:r>
              <a:rPr lang="de-DE" sz="1000" dirty="0" smtClean="0"/>
              <a:t>Öffnet pro Zeile in Liste, eine Excel Datei und markiert die Zeile</a:t>
            </a:r>
            <a:endParaRPr lang="de-DE" sz="1000" dirty="0"/>
          </a:p>
        </p:txBody>
      </p:sp>
      <p:sp>
        <p:nvSpPr>
          <p:cNvPr id="7" name="Rechteck 6"/>
          <p:cNvSpPr/>
          <p:nvPr/>
        </p:nvSpPr>
        <p:spPr>
          <a:xfrm>
            <a:off x="683568" y="1484784"/>
            <a:ext cx="1512168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MAIN</a:t>
            </a:r>
          </a:p>
          <a:p>
            <a:pPr algn="ctr"/>
            <a:r>
              <a:rPr lang="de-DE" sz="1000" dirty="0" smtClean="0"/>
              <a:t>- Eingabe</a:t>
            </a:r>
          </a:p>
          <a:p>
            <a:pPr algn="ctr"/>
            <a:r>
              <a:rPr lang="de-DE" sz="1000" dirty="0" smtClean="0"/>
              <a:t>- Suchen über alle </a:t>
            </a:r>
            <a:r>
              <a:rPr lang="de-DE" sz="1000" dirty="0" err="1" smtClean="0"/>
              <a:t>sheets</a:t>
            </a:r>
            <a:endParaRPr lang="de-DE" sz="1000" dirty="0" smtClean="0"/>
          </a:p>
          <a:p>
            <a:pPr algn="ctr"/>
            <a:r>
              <a:rPr lang="de-DE" sz="1000" smtClean="0"/>
              <a:t>-  Ausgabe aller  Listen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10850950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Bildschirmpräsentation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Wildner</dc:creator>
  <cp:lastModifiedBy>Wildner</cp:lastModifiedBy>
  <cp:revision>5</cp:revision>
  <dcterms:created xsi:type="dcterms:W3CDTF">2017-12-06T16:29:28Z</dcterms:created>
  <dcterms:modified xsi:type="dcterms:W3CDTF">2017-12-06T20:05:18Z</dcterms:modified>
</cp:coreProperties>
</file>