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1" r:id="rId13"/>
    <p:sldId id="274" r:id="rId14"/>
    <p:sldId id="273" r:id="rId15"/>
    <p:sldId id="270" r:id="rId16"/>
    <p:sldId id="275" r:id="rId17"/>
    <p:sldId id="272" r:id="rId18"/>
    <p:sldId id="277" r:id="rId19"/>
    <p:sldId id="278" r:id="rId20"/>
    <p:sldId id="276" r:id="rId21"/>
    <p:sldId id="280" r:id="rId22"/>
    <p:sldId id="279" r:id="rId23"/>
    <p:sldId id="282" r:id="rId24"/>
    <p:sldId id="281" r:id="rId25"/>
    <p:sldId id="284" r:id="rId26"/>
    <p:sldId id="285" r:id="rId27"/>
    <p:sldId id="286" r:id="rId28"/>
    <p:sldId id="287" r:id="rId29"/>
    <p:sldId id="283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FFFF"/>
    <a:srgbClr val="FF4F4F"/>
    <a:srgbClr val="B34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ilkins" userId="5ee4dd57a00295ac" providerId="LiveId" clId="{670650A0-03A3-4A18-8520-FDCCE93E7BAE}"/>
    <pc:docChg chg="undo redo custSel modSld">
      <pc:chgData name="Benjamin Wilkins" userId="5ee4dd57a00295ac" providerId="LiveId" clId="{670650A0-03A3-4A18-8520-FDCCE93E7BAE}" dt="2023-10-25T16:31:58.976" v="283" actId="207"/>
      <pc:docMkLst>
        <pc:docMk/>
      </pc:docMkLst>
      <pc:sldChg chg="addSp modSp mod">
        <pc:chgData name="Benjamin Wilkins" userId="5ee4dd57a00295ac" providerId="LiveId" clId="{670650A0-03A3-4A18-8520-FDCCE93E7BAE}" dt="2023-10-25T16:28:52.465" v="169" actId="207"/>
        <pc:sldMkLst>
          <pc:docMk/>
          <pc:sldMk cId="2951050965" sldId="257"/>
        </pc:sldMkLst>
        <pc:picChg chg="add mod">
          <ac:chgData name="Benjamin Wilkins" userId="5ee4dd57a00295ac" providerId="LiveId" clId="{670650A0-03A3-4A18-8520-FDCCE93E7BAE}" dt="2023-10-25T16:28:52.465" v="169" actId="207"/>
          <ac:picMkLst>
            <pc:docMk/>
            <pc:sldMk cId="2951050965" sldId="257"/>
            <ac:picMk id="7" creationId="{E1B1E5B3-867E-17B1-337D-1804B43CFB83}"/>
          </ac:picMkLst>
        </pc:picChg>
      </pc:sldChg>
      <pc:sldChg chg="addSp modSp mod">
        <pc:chgData name="Benjamin Wilkins" userId="5ee4dd57a00295ac" providerId="LiveId" clId="{670650A0-03A3-4A18-8520-FDCCE93E7BAE}" dt="2023-10-25T16:31:58.976" v="283" actId="207"/>
        <pc:sldMkLst>
          <pc:docMk/>
          <pc:sldMk cId="3948922008" sldId="258"/>
        </pc:sldMkLst>
        <pc:picChg chg="add mod">
          <ac:chgData name="Benjamin Wilkins" userId="5ee4dd57a00295ac" providerId="LiveId" clId="{670650A0-03A3-4A18-8520-FDCCE93E7BAE}" dt="2023-10-25T16:31:58.976" v="283" actId="207"/>
          <ac:picMkLst>
            <pc:docMk/>
            <pc:sldMk cId="3948922008" sldId="258"/>
            <ac:picMk id="7" creationId="{7CFA8D73-CADA-FC0F-ED54-517CE4BF6870}"/>
          </ac:picMkLst>
        </pc:picChg>
      </pc:sldChg>
    </pc:docChg>
  </pc:docChgLst>
  <pc:docChgLst>
    <pc:chgData name="Benjamin Wilkins" userId="5ee4dd57a00295ac" providerId="LiveId" clId="{807CD434-1CF9-4F53-B802-EA260BE44211}"/>
    <pc:docChg chg="undo redo custSel addSld delSld modSld sldOrd">
      <pc:chgData name="Benjamin Wilkins" userId="5ee4dd57a00295ac" providerId="LiveId" clId="{807CD434-1CF9-4F53-B802-EA260BE44211}" dt="2023-10-28T16:36:41.152" v="824"/>
      <pc:docMkLst>
        <pc:docMk/>
      </pc:docMkLst>
      <pc:sldChg chg="modSp mod setBg">
        <pc:chgData name="Benjamin Wilkins" userId="5ee4dd57a00295ac" providerId="LiveId" clId="{807CD434-1CF9-4F53-B802-EA260BE44211}" dt="2023-10-28T15:37:40.653" v="145"/>
        <pc:sldMkLst>
          <pc:docMk/>
          <pc:sldMk cId="2330386362" sldId="256"/>
        </pc:sldMkLst>
        <pc:spChg chg="mod">
          <ac:chgData name="Benjamin Wilkins" userId="5ee4dd57a00295ac" providerId="LiveId" clId="{807CD434-1CF9-4F53-B802-EA260BE44211}" dt="2023-10-28T15:27:18.655" v="26" actId="404"/>
          <ac:spMkLst>
            <pc:docMk/>
            <pc:sldMk cId="2330386362" sldId="256"/>
            <ac:spMk id="2" creationId="{36F0B3BC-4464-4C91-765D-95B2EA89381E}"/>
          </ac:spMkLst>
        </pc:spChg>
      </pc:sldChg>
      <pc:sldChg chg="del">
        <pc:chgData name="Benjamin Wilkins" userId="5ee4dd57a00295ac" providerId="LiveId" clId="{807CD434-1CF9-4F53-B802-EA260BE44211}" dt="2023-10-28T15:26:21.418" v="2" actId="47"/>
        <pc:sldMkLst>
          <pc:docMk/>
          <pc:sldMk cId="2951050965" sldId="257"/>
        </pc:sldMkLst>
      </pc:sldChg>
      <pc:sldChg chg="del">
        <pc:chgData name="Benjamin Wilkins" userId="5ee4dd57a00295ac" providerId="LiveId" clId="{807CD434-1CF9-4F53-B802-EA260BE44211}" dt="2023-10-28T15:26:20.450" v="1" actId="47"/>
        <pc:sldMkLst>
          <pc:docMk/>
          <pc:sldMk cId="3948922008" sldId="258"/>
        </pc:sldMkLst>
      </pc:sldChg>
      <pc:sldChg chg="delSp modSp add mod">
        <pc:chgData name="Benjamin Wilkins" userId="5ee4dd57a00295ac" providerId="LiveId" clId="{807CD434-1CF9-4F53-B802-EA260BE44211}" dt="2023-10-28T15:29:20.093" v="127" actId="20577"/>
        <pc:sldMkLst>
          <pc:docMk/>
          <pc:sldMk cId="1745019915" sldId="259"/>
        </pc:sldMkLst>
        <pc:spChg chg="mod">
          <ac:chgData name="Benjamin Wilkins" userId="5ee4dd57a00295ac" providerId="LiveId" clId="{807CD434-1CF9-4F53-B802-EA260BE44211}" dt="2023-10-28T15:29:08.127" v="69" actId="403"/>
          <ac:spMkLst>
            <pc:docMk/>
            <pc:sldMk cId="1745019915" sldId="259"/>
            <ac:spMk id="2" creationId="{E0B46E4C-E978-B97C-1BAC-59F04DAD23A9}"/>
          </ac:spMkLst>
        </pc:spChg>
        <pc:spChg chg="mod">
          <ac:chgData name="Benjamin Wilkins" userId="5ee4dd57a00295ac" providerId="LiveId" clId="{807CD434-1CF9-4F53-B802-EA260BE44211}" dt="2023-10-28T15:29:20.093" v="127" actId="20577"/>
          <ac:spMkLst>
            <pc:docMk/>
            <pc:sldMk cId="1745019915" sldId="259"/>
            <ac:spMk id="3" creationId="{B28AF3C0-28D8-0475-59B7-D016675D675E}"/>
          </ac:spMkLst>
        </pc:spChg>
        <pc:picChg chg="del">
          <ac:chgData name="Benjamin Wilkins" userId="5ee4dd57a00295ac" providerId="LiveId" clId="{807CD434-1CF9-4F53-B802-EA260BE44211}" dt="2023-10-28T15:26:27.606" v="4" actId="478"/>
          <ac:picMkLst>
            <pc:docMk/>
            <pc:sldMk cId="1745019915" sldId="259"/>
            <ac:picMk id="7" creationId="{7CFA8D73-CADA-FC0F-ED54-517CE4BF6870}"/>
          </ac:picMkLst>
        </pc:picChg>
      </pc:sldChg>
      <pc:sldChg chg="addSp delSp modSp add del mod setBg">
        <pc:chgData name="Benjamin Wilkins" userId="5ee4dd57a00295ac" providerId="LiveId" clId="{807CD434-1CF9-4F53-B802-EA260BE44211}" dt="2023-10-28T15:38:30.664" v="152" actId="478"/>
        <pc:sldMkLst>
          <pc:docMk/>
          <pc:sldMk cId="3979724338" sldId="260"/>
        </pc:sldMkLst>
        <pc:spChg chg="del mod">
          <ac:chgData name="Benjamin Wilkins" userId="5ee4dd57a00295ac" providerId="LiveId" clId="{807CD434-1CF9-4F53-B802-EA260BE44211}" dt="2023-10-28T15:36:09.641" v="135" actId="478"/>
          <ac:spMkLst>
            <pc:docMk/>
            <pc:sldMk cId="3979724338" sldId="260"/>
            <ac:spMk id="2" creationId="{E0B46E4C-E978-B97C-1BAC-59F04DAD23A9}"/>
          </ac:spMkLst>
        </pc:spChg>
        <pc:spChg chg="del mod">
          <ac:chgData name="Benjamin Wilkins" userId="5ee4dd57a00295ac" providerId="LiveId" clId="{807CD434-1CF9-4F53-B802-EA260BE44211}" dt="2023-10-28T15:36:11.151" v="137" actId="478"/>
          <ac:spMkLst>
            <pc:docMk/>
            <pc:sldMk cId="3979724338" sldId="260"/>
            <ac:spMk id="3" creationId="{B28AF3C0-28D8-0475-59B7-D016675D675E}"/>
          </ac:spMkLst>
        </pc:spChg>
        <pc:spChg chg="del">
          <ac:chgData name="Benjamin Wilkins" userId="5ee4dd57a00295ac" providerId="LiveId" clId="{807CD434-1CF9-4F53-B802-EA260BE44211}" dt="2023-10-28T15:38:30.664" v="152" actId="478"/>
          <ac:spMkLst>
            <pc:docMk/>
            <pc:sldMk cId="3979724338" sldId="260"/>
            <ac:spMk id="4" creationId="{642AC68E-163A-4CC0-0B25-B197FB93A12F}"/>
          </ac:spMkLst>
        </pc:spChg>
        <pc:spChg chg="del">
          <ac:chgData name="Benjamin Wilkins" userId="5ee4dd57a00295ac" providerId="LiveId" clId="{807CD434-1CF9-4F53-B802-EA260BE44211}" dt="2023-10-28T15:38:29.398" v="151" actId="478"/>
          <ac:spMkLst>
            <pc:docMk/>
            <pc:sldMk cId="3979724338" sldId="260"/>
            <ac:spMk id="5" creationId="{81831EA5-62B5-0B23-56F1-F52F355022A1}"/>
          </ac:spMkLst>
        </pc:spChg>
        <pc:spChg chg="add del mod">
          <ac:chgData name="Benjamin Wilkins" userId="5ee4dd57a00295ac" providerId="LiveId" clId="{807CD434-1CF9-4F53-B802-EA260BE44211}" dt="2023-10-28T15:36:10.454" v="136" actId="478"/>
          <ac:spMkLst>
            <pc:docMk/>
            <pc:sldMk cId="3979724338" sldId="260"/>
            <ac:spMk id="7" creationId="{1B53F551-38DA-F16F-8325-805BE7B78B06}"/>
          </ac:spMkLst>
        </pc:spChg>
        <pc:picChg chg="add del mod">
          <ac:chgData name="Benjamin Wilkins" userId="5ee4dd57a00295ac" providerId="LiveId" clId="{807CD434-1CF9-4F53-B802-EA260BE44211}" dt="2023-10-28T15:37:10.677" v="139" actId="478"/>
          <ac:picMkLst>
            <pc:docMk/>
            <pc:sldMk cId="3979724338" sldId="260"/>
            <ac:picMk id="9" creationId="{52517C05-B547-55D0-73E4-0B9DCED183E7}"/>
          </ac:picMkLst>
        </pc:picChg>
        <pc:picChg chg="add mod">
          <ac:chgData name="Benjamin Wilkins" userId="5ee4dd57a00295ac" providerId="LiveId" clId="{807CD434-1CF9-4F53-B802-EA260BE44211}" dt="2023-10-28T15:37:52.011" v="149"/>
          <ac:picMkLst>
            <pc:docMk/>
            <pc:sldMk cId="3979724338" sldId="260"/>
            <ac:picMk id="11" creationId="{41B2BEBB-A9E0-42EC-4A88-ED8F4B712492}"/>
          </ac:picMkLst>
        </pc:picChg>
      </pc:sldChg>
      <pc:sldChg chg="add del">
        <pc:chgData name="Benjamin Wilkins" userId="5ee4dd57a00295ac" providerId="LiveId" clId="{807CD434-1CF9-4F53-B802-EA260BE44211}" dt="2023-10-28T16:09:51.076" v="293" actId="47"/>
        <pc:sldMkLst>
          <pc:docMk/>
          <pc:sldMk cId="3360382700" sldId="261"/>
        </pc:sldMkLst>
      </pc:sldChg>
      <pc:sldChg chg="addSp modSp add mod">
        <pc:chgData name="Benjamin Wilkins" userId="5ee4dd57a00295ac" providerId="LiveId" clId="{807CD434-1CF9-4F53-B802-EA260BE44211}" dt="2023-10-28T15:39:34.965" v="165" actId="692"/>
        <pc:sldMkLst>
          <pc:docMk/>
          <pc:sldMk cId="351967639" sldId="262"/>
        </pc:sldMkLst>
        <pc:cxnChg chg="add mod">
          <ac:chgData name="Benjamin Wilkins" userId="5ee4dd57a00295ac" providerId="LiveId" clId="{807CD434-1CF9-4F53-B802-EA260BE44211}" dt="2023-10-28T15:39:34.965" v="165" actId="692"/>
          <ac:cxnSpMkLst>
            <pc:docMk/>
            <pc:sldMk cId="351967639" sldId="262"/>
            <ac:cxnSpMk id="3" creationId="{0653E834-F096-EE52-21C7-5677D93983C5}"/>
          </ac:cxnSpMkLst>
        </pc:cxnChg>
      </pc:sldChg>
      <pc:sldChg chg="addSp delSp modSp add mod">
        <pc:chgData name="Benjamin Wilkins" userId="5ee4dd57a00295ac" providerId="LiveId" clId="{807CD434-1CF9-4F53-B802-EA260BE44211}" dt="2023-10-28T15:47:07.605" v="268" actId="478"/>
        <pc:sldMkLst>
          <pc:docMk/>
          <pc:sldMk cId="3648385835" sldId="263"/>
        </pc:sldMkLst>
        <pc:spChg chg="add del mod">
          <ac:chgData name="Benjamin Wilkins" userId="5ee4dd57a00295ac" providerId="LiveId" clId="{807CD434-1CF9-4F53-B802-EA260BE44211}" dt="2023-10-28T15:47:07.605" v="268" actId="478"/>
          <ac:spMkLst>
            <pc:docMk/>
            <pc:sldMk cId="3648385835" sldId="263"/>
            <ac:spMk id="5" creationId="{AEF86F0C-3A85-23B7-5431-A0F96C38A365}"/>
          </ac:spMkLst>
        </pc:spChg>
        <pc:spChg chg="add del mod">
          <ac:chgData name="Benjamin Wilkins" userId="5ee4dd57a00295ac" providerId="LiveId" clId="{807CD434-1CF9-4F53-B802-EA260BE44211}" dt="2023-10-28T15:46:27.285" v="219" actId="21"/>
          <ac:spMkLst>
            <pc:docMk/>
            <pc:sldMk cId="3648385835" sldId="263"/>
            <ac:spMk id="8" creationId="{A388E744-E458-8668-C1C2-B58F8A630A8D}"/>
          </ac:spMkLst>
        </pc:spChg>
        <pc:spChg chg="add del mod">
          <ac:chgData name="Benjamin Wilkins" userId="5ee4dd57a00295ac" providerId="LiveId" clId="{807CD434-1CF9-4F53-B802-EA260BE44211}" dt="2023-10-28T15:47:06.524" v="267" actId="478"/>
          <ac:spMkLst>
            <pc:docMk/>
            <pc:sldMk cId="3648385835" sldId="263"/>
            <ac:spMk id="9" creationId="{94C6681C-D90E-F6DA-89C5-AE68E2B0AD04}"/>
          </ac:spMkLst>
        </pc:spChg>
        <pc:spChg chg="add del mod">
          <ac:chgData name="Benjamin Wilkins" userId="5ee4dd57a00295ac" providerId="LiveId" clId="{807CD434-1CF9-4F53-B802-EA260BE44211}" dt="2023-10-28T15:47:05.685" v="266" actId="478"/>
          <ac:spMkLst>
            <pc:docMk/>
            <pc:sldMk cId="3648385835" sldId="263"/>
            <ac:spMk id="10" creationId="{650858B2-5E49-D42B-00FC-B888AA6B6E82}"/>
          </ac:spMkLst>
        </pc:spChg>
        <pc:picChg chg="add mod">
          <ac:chgData name="Benjamin Wilkins" userId="5ee4dd57a00295ac" providerId="LiveId" clId="{807CD434-1CF9-4F53-B802-EA260BE44211}" dt="2023-10-28T15:43:56.772" v="169"/>
          <ac:picMkLst>
            <pc:docMk/>
            <pc:sldMk cId="3648385835" sldId="263"/>
            <ac:picMk id="4" creationId="{5BA0C9D9-807D-5C5A-FEAE-5D079C4627AA}"/>
          </ac:picMkLst>
        </pc:picChg>
        <pc:picChg chg="add del mod">
          <ac:chgData name="Benjamin Wilkins" userId="5ee4dd57a00295ac" providerId="LiveId" clId="{807CD434-1CF9-4F53-B802-EA260BE44211}" dt="2023-10-28T15:45:10.063" v="189"/>
          <ac:picMkLst>
            <pc:docMk/>
            <pc:sldMk cId="3648385835" sldId="263"/>
            <ac:picMk id="7" creationId="{F5F70F58-1501-0511-F592-249296E7A6AA}"/>
          </ac:picMkLst>
        </pc:picChg>
        <pc:picChg chg="del">
          <ac:chgData name="Benjamin Wilkins" userId="5ee4dd57a00295ac" providerId="LiveId" clId="{807CD434-1CF9-4F53-B802-EA260BE44211}" dt="2023-10-28T15:43:46.436" v="168" actId="478"/>
          <ac:picMkLst>
            <pc:docMk/>
            <pc:sldMk cId="3648385835" sldId="263"/>
            <ac:picMk id="11" creationId="{41B2BEBB-A9E0-42EC-4A88-ED8F4B712492}"/>
          </ac:picMkLst>
        </pc:picChg>
        <pc:cxnChg chg="del">
          <ac:chgData name="Benjamin Wilkins" userId="5ee4dd57a00295ac" providerId="LiveId" clId="{807CD434-1CF9-4F53-B802-EA260BE44211}" dt="2023-10-28T15:43:44.426" v="167" actId="478"/>
          <ac:cxnSpMkLst>
            <pc:docMk/>
            <pc:sldMk cId="3648385835" sldId="263"/>
            <ac:cxnSpMk id="3" creationId="{0653E834-F096-EE52-21C7-5677D93983C5}"/>
          </ac:cxnSpMkLst>
        </pc:cxnChg>
        <pc:cxnChg chg="add del mod">
          <ac:chgData name="Benjamin Wilkins" userId="5ee4dd57a00295ac" providerId="LiveId" clId="{807CD434-1CF9-4F53-B802-EA260BE44211}" dt="2023-10-28T15:47:03.580" v="265" actId="478"/>
          <ac:cxnSpMkLst>
            <pc:docMk/>
            <pc:sldMk cId="3648385835" sldId="263"/>
            <ac:cxnSpMk id="12" creationId="{C482E796-F7A7-BD51-E6B1-79FD277D8750}"/>
          </ac:cxnSpMkLst>
        </pc:cxnChg>
      </pc:sldChg>
      <pc:sldChg chg="add">
        <pc:chgData name="Benjamin Wilkins" userId="5ee4dd57a00295ac" providerId="LiveId" clId="{807CD434-1CF9-4F53-B802-EA260BE44211}" dt="2023-10-28T15:46:59.492" v="264" actId="2890"/>
        <pc:sldMkLst>
          <pc:docMk/>
          <pc:sldMk cId="3835782570" sldId="264"/>
        </pc:sldMkLst>
      </pc:sldChg>
      <pc:sldChg chg="addSp delSp modSp add mod ord">
        <pc:chgData name="Benjamin Wilkins" userId="5ee4dd57a00295ac" providerId="LiveId" clId="{807CD434-1CF9-4F53-B802-EA260BE44211}" dt="2023-10-28T15:48:36.887" v="276"/>
        <pc:sldMkLst>
          <pc:docMk/>
          <pc:sldMk cId="2855797045" sldId="265"/>
        </pc:sldMkLst>
        <pc:picChg chg="add del mod">
          <ac:chgData name="Benjamin Wilkins" userId="5ee4dd57a00295ac" providerId="LiveId" clId="{807CD434-1CF9-4F53-B802-EA260BE44211}" dt="2023-10-28T15:48:24.292" v="275" actId="478"/>
          <ac:picMkLst>
            <pc:docMk/>
            <pc:sldMk cId="2855797045" sldId="265"/>
            <ac:picMk id="3" creationId="{83F1711C-FD8A-026B-5DC2-F4090F84E65D}"/>
          </ac:picMkLst>
        </pc:picChg>
        <pc:picChg chg="del">
          <ac:chgData name="Benjamin Wilkins" userId="5ee4dd57a00295ac" providerId="LiveId" clId="{807CD434-1CF9-4F53-B802-EA260BE44211}" dt="2023-10-28T15:47:36.351" v="272" actId="478"/>
          <ac:picMkLst>
            <pc:docMk/>
            <pc:sldMk cId="2855797045" sldId="265"/>
            <ac:picMk id="4" creationId="{5BA0C9D9-807D-5C5A-FEAE-5D079C4627AA}"/>
          </ac:picMkLst>
        </pc:picChg>
        <pc:picChg chg="add mod">
          <ac:chgData name="Benjamin Wilkins" userId="5ee4dd57a00295ac" providerId="LiveId" clId="{807CD434-1CF9-4F53-B802-EA260BE44211}" dt="2023-10-28T15:48:36.887" v="276"/>
          <ac:picMkLst>
            <pc:docMk/>
            <pc:sldMk cId="2855797045" sldId="265"/>
            <ac:picMk id="6" creationId="{19A29D10-0BC4-FFA1-F69A-AA60967FE130}"/>
          </ac:picMkLst>
        </pc:picChg>
      </pc:sldChg>
      <pc:sldChg chg="addSp modSp add">
        <pc:chgData name="Benjamin Wilkins" userId="5ee4dd57a00295ac" providerId="LiveId" clId="{807CD434-1CF9-4F53-B802-EA260BE44211}" dt="2023-10-28T15:50:09.987" v="284"/>
        <pc:sldMkLst>
          <pc:docMk/>
          <pc:sldMk cId="3544034506" sldId="266"/>
        </pc:sldMkLst>
        <pc:picChg chg="add mod">
          <ac:chgData name="Benjamin Wilkins" userId="5ee4dd57a00295ac" providerId="LiveId" clId="{807CD434-1CF9-4F53-B802-EA260BE44211}" dt="2023-10-28T15:50:09.987" v="284"/>
          <ac:picMkLst>
            <pc:docMk/>
            <pc:sldMk cId="3544034506" sldId="266"/>
            <ac:picMk id="3" creationId="{F0423911-BF0F-5266-3AC6-E33D202AE052}"/>
          </ac:picMkLst>
        </pc:picChg>
      </pc:sldChg>
      <pc:sldChg chg="addSp modSp add mod">
        <pc:chgData name="Benjamin Wilkins" userId="5ee4dd57a00295ac" providerId="LiveId" clId="{807CD434-1CF9-4F53-B802-EA260BE44211}" dt="2023-10-28T15:49:47.748" v="282" actId="1076"/>
        <pc:sldMkLst>
          <pc:docMk/>
          <pc:sldMk cId="2159532490" sldId="267"/>
        </pc:sldMkLst>
        <pc:cxnChg chg="add mod">
          <ac:chgData name="Benjamin Wilkins" userId="5ee4dd57a00295ac" providerId="LiveId" clId="{807CD434-1CF9-4F53-B802-EA260BE44211}" dt="2023-10-28T15:49:47.748" v="282" actId="1076"/>
          <ac:cxnSpMkLst>
            <pc:docMk/>
            <pc:sldMk cId="2159532490" sldId="267"/>
            <ac:cxnSpMk id="2" creationId="{F2BDE312-A5F5-BDC5-56A7-40203219696B}"/>
          </ac:cxnSpMkLst>
        </pc:cxnChg>
      </pc:sldChg>
      <pc:sldChg chg="addSp modSp add mod">
        <pc:chgData name="Benjamin Wilkins" userId="5ee4dd57a00295ac" providerId="LiveId" clId="{807CD434-1CF9-4F53-B802-EA260BE44211}" dt="2023-10-28T16:09:35.252" v="289" actId="14100"/>
        <pc:sldMkLst>
          <pc:docMk/>
          <pc:sldMk cId="2264797339" sldId="268"/>
        </pc:sldMkLst>
        <pc:picChg chg="add mod">
          <ac:chgData name="Benjamin Wilkins" userId="5ee4dd57a00295ac" providerId="LiveId" clId="{807CD434-1CF9-4F53-B802-EA260BE44211}" dt="2023-10-28T16:09:08.794" v="286"/>
          <ac:picMkLst>
            <pc:docMk/>
            <pc:sldMk cId="2264797339" sldId="268"/>
            <ac:picMk id="3" creationId="{890B0CEA-8344-39C5-0FD9-25D1CD66E88B}"/>
          </ac:picMkLst>
        </pc:picChg>
        <pc:cxnChg chg="add mod">
          <ac:chgData name="Benjamin Wilkins" userId="5ee4dd57a00295ac" providerId="LiveId" clId="{807CD434-1CF9-4F53-B802-EA260BE44211}" dt="2023-10-28T16:09:35.252" v="289" actId="14100"/>
          <ac:cxnSpMkLst>
            <pc:docMk/>
            <pc:sldMk cId="2264797339" sldId="268"/>
            <ac:cxnSpMk id="4" creationId="{FD45CA86-D8F5-2758-E539-68C2C45F0038}"/>
          </ac:cxnSpMkLst>
        </pc:cxnChg>
      </pc:sldChg>
      <pc:sldChg chg="addSp modSp add">
        <pc:chgData name="Benjamin Wilkins" userId="5ee4dd57a00295ac" providerId="LiveId" clId="{807CD434-1CF9-4F53-B802-EA260BE44211}" dt="2023-10-28T16:10:06.632" v="295"/>
        <pc:sldMkLst>
          <pc:docMk/>
          <pc:sldMk cId="2877452459" sldId="269"/>
        </pc:sldMkLst>
        <pc:picChg chg="add mod">
          <ac:chgData name="Benjamin Wilkins" userId="5ee4dd57a00295ac" providerId="LiveId" clId="{807CD434-1CF9-4F53-B802-EA260BE44211}" dt="2023-10-28T16:10:06.632" v="295"/>
          <ac:picMkLst>
            <pc:docMk/>
            <pc:sldMk cId="2877452459" sldId="269"/>
            <ac:picMk id="3" creationId="{FC1F17ED-1324-9DDE-2CE5-98798978CF20}"/>
          </ac:picMkLst>
        </pc:picChg>
      </pc:sldChg>
      <pc:sldChg chg="addSp modSp add ord">
        <pc:chgData name="Benjamin Wilkins" userId="5ee4dd57a00295ac" providerId="LiveId" clId="{807CD434-1CF9-4F53-B802-EA260BE44211}" dt="2023-10-28T16:23:23.042" v="454"/>
        <pc:sldMkLst>
          <pc:docMk/>
          <pc:sldMk cId="1279954486" sldId="270"/>
        </pc:sldMkLst>
        <pc:picChg chg="add mod">
          <ac:chgData name="Benjamin Wilkins" userId="5ee4dd57a00295ac" providerId="LiveId" clId="{807CD434-1CF9-4F53-B802-EA260BE44211}" dt="2023-10-28T16:23:23.042" v="454"/>
          <ac:picMkLst>
            <pc:docMk/>
            <pc:sldMk cId="1279954486" sldId="270"/>
            <ac:picMk id="3" creationId="{F343EC1A-4942-F0DE-D0CC-80FDDCAA264C}"/>
          </ac:picMkLst>
        </pc:picChg>
      </pc:sldChg>
      <pc:sldChg chg="modSp add mod">
        <pc:chgData name="Benjamin Wilkins" userId="5ee4dd57a00295ac" providerId="LiveId" clId="{807CD434-1CF9-4F53-B802-EA260BE44211}" dt="2023-10-28T16:12:01.095" v="369" actId="20577"/>
        <pc:sldMkLst>
          <pc:docMk/>
          <pc:sldMk cId="2250330190" sldId="271"/>
        </pc:sldMkLst>
        <pc:spChg chg="mod">
          <ac:chgData name="Benjamin Wilkins" userId="5ee4dd57a00295ac" providerId="LiveId" clId="{807CD434-1CF9-4F53-B802-EA260BE44211}" dt="2023-10-28T16:10:47.093" v="297" actId="20577"/>
          <ac:spMkLst>
            <pc:docMk/>
            <pc:sldMk cId="2250330190" sldId="271"/>
            <ac:spMk id="2" creationId="{E0B46E4C-E978-B97C-1BAC-59F04DAD23A9}"/>
          </ac:spMkLst>
        </pc:spChg>
        <pc:spChg chg="mod">
          <ac:chgData name="Benjamin Wilkins" userId="5ee4dd57a00295ac" providerId="LiveId" clId="{807CD434-1CF9-4F53-B802-EA260BE44211}" dt="2023-10-28T16:12:01.095" v="369" actId="20577"/>
          <ac:spMkLst>
            <pc:docMk/>
            <pc:sldMk cId="2250330190" sldId="271"/>
            <ac:spMk id="3" creationId="{B28AF3C0-28D8-0475-59B7-D016675D675E}"/>
          </ac:spMkLst>
        </pc:spChg>
      </pc:sldChg>
      <pc:sldChg chg="addSp modSp add del">
        <pc:chgData name="Benjamin Wilkins" userId="5ee4dd57a00295ac" providerId="LiveId" clId="{807CD434-1CF9-4F53-B802-EA260BE44211}" dt="2023-10-28T16:26:26.859" v="506"/>
        <pc:sldMkLst>
          <pc:docMk/>
          <pc:sldMk cId="2249622461" sldId="272"/>
        </pc:sldMkLst>
        <pc:picChg chg="add mod">
          <ac:chgData name="Benjamin Wilkins" userId="5ee4dd57a00295ac" providerId="LiveId" clId="{807CD434-1CF9-4F53-B802-EA260BE44211}" dt="2023-10-28T16:26:26.859" v="506"/>
          <ac:picMkLst>
            <pc:docMk/>
            <pc:sldMk cId="2249622461" sldId="272"/>
            <ac:picMk id="3" creationId="{EF70E607-7D00-C1DA-2CA4-22B1425A509A}"/>
          </ac:picMkLst>
        </pc:picChg>
      </pc:sldChg>
      <pc:sldChg chg="addSp delSp modSp add mod ord">
        <pc:chgData name="Benjamin Wilkins" userId="5ee4dd57a00295ac" providerId="LiveId" clId="{807CD434-1CF9-4F53-B802-EA260BE44211}" dt="2023-10-28T16:22:35.533" v="453"/>
        <pc:sldMkLst>
          <pc:docMk/>
          <pc:sldMk cId="321524734" sldId="273"/>
        </pc:sldMkLst>
        <pc:spChg chg="add mod">
          <ac:chgData name="Benjamin Wilkins" userId="5ee4dd57a00295ac" providerId="LiveId" clId="{807CD434-1CF9-4F53-B802-EA260BE44211}" dt="2023-10-28T16:17:42.875" v="426" actId="20577"/>
          <ac:spMkLst>
            <pc:docMk/>
            <pc:sldMk cId="321524734" sldId="273"/>
            <ac:spMk id="2" creationId="{EB12226F-080C-705D-566E-DF08C4313D66}"/>
          </ac:spMkLst>
        </pc:spChg>
        <pc:spChg chg="add del mod">
          <ac:chgData name="Benjamin Wilkins" userId="5ee4dd57a00295ac" providerId="LiveId" clId="{807CD434-1CF9-4F53-B802-EA260BE44211}" dt="2023-10-28T16:22:00.197" v="428"/>
          <ac:spMkLst>
            <pc:docMk/>
            <pc:sldMk cId="321524734" sldId="273"/>
            <ac:spMk id="3" creationId="{7B5018F3-2246-9241-CC35-C20E5F680188}"/>
          </ac:spMkLst>
        </pc:spChg>
        <pc:spChg chg="add mod">
          <ac:chgData name="Benjamin Wilkins" userId="5ee4dd57a00295ac" providerId="LiveId" clId="{807CD434-1CF9-4F53-B802-EA260BE44211}" dt="2023-10-28T16:22:19.871" v="450" actId="1036"/>
          <ac:spMkLst>
            <pc:docMk/>
            <pc:sldMk cId="321524734" sldId="273"/>
            <ac:spMk id="4" creationId="{20DC329F-06B1-2D37-86DF-0182526776AF}"/>
          </ac:spMkLst>
        </pc:spChg>
        <pc:cxnChg chg="add mod">
          <ac:chgData name="Benjamin Wilkins" userId="5ee4dd57a00295ac" providerId="LiveId" clId="{807CD434-1CF9-4F53-B802-EA260BE44211}" dt="2023-10-28T16:22:31.213" v="451"/>
          <ac:cxnSpMkLst>
            <pc:docMk/>
            <pc:sldMk cId="321524734" sldId="273"/>
            <ac:cxnSpMk id="5" creationId="{2787A210-C785-0CD3-7730-AE76D0702680}"/>
          </ac:cxnSpMkLst>
        </pc:cxnChg>
      </pc:sldChg>
      <pc:sldChg chg="add">
        <pc:chgData name="Benjamin Wilkins" userId="5ee4dd57a00295ac" providerId="LiveId" clId="{807CD434-1CF9-4F53-B802-EA260BE44211}" dt="2023-10-28T16:17:01.630" v="374" actId="2890"/>
        <pc:sldMkLst>
          <pc:docMk/>
          <pc:sldMk cId="569305186" sldId="274"/>
        </pc:sldMkLst>
      </pc:sldChg>
      <pc:sldChg chg="addSp modSp add mod">
        <pc:chgData name="Benjamin Wilkins" userId="5ee4dd57a00295ac" providerId="LiveId" clId="{807CD434-1CF9-4F53-B802-EA260BE44211}" dt="2023-10-28T16:23:43.643" v="504" actId="1035"/>
        <pc:sldMkLst>
          <pc:docMk/>
          <pc:sldMk cId="2380700385" sldId="275"/>
        </pc:sldMkLst>
        <pc:cxnChg chg="add mod">
          <ac:chgData name="Benjamin Wilkins" userId="5ee4dd57a00295ac" providerId="LiveId" clId="{807CD434-1CF9-4F53-B802-EA260BE44211}" dt="2023-10-28T16:23:43.643" v="504" actId="1035"/>
          <ac:cxnSpMkLst>
            <pc:docMk/>
            <pc:sldMk cId="2380700385" sldId="275"/>
            <ac:cxnSpMk id="2" creationId="{6D5D692D-1058-10CC-6413-C93EDD0EBF3F}"/>
          </ac:cxnSpMkLst>
        </pc:cxnChg>
      </pc:sldChg>
      <pc:sldChg chg="addSp modSp add">
        <pc:chgData name="Benjamin Wilkins" userId="5ee4dd57a00295ac" providerId="LiveId" clId="{807CD434-1CF9-4F53-B802-EA260BE44211}" dt="2023-10-28T16:30:03.223" v="629"/>
        <pc:sldMkLst>
          <pc:docMk/>
          <pc:sldMk cId="1005188159" sldId="276"/>
        </pc:sldMkLst>
        <pc:picChg chg="add mod">
          <ac:chgData name="Benjamin Wilkins" userId="5ee4dd57a00295ac" providerId="LiveId" clId="{807CD434-1CF9-4F53-B802-EA260BE44211}" dt="2023-10-28T16:30:03.223" v="629"/>
          <ac:picMkLst>
            <pc:docMk/>
            <pc:sldMk cId="1005188159" sldId="276"/>
            <ac:picMk id="3" creationId="{69F3191D-E49D-1DE4-064B-BE15F2B16EFD}"/>
          </ac:picMkLst>
        </pc:picChg>
      </pc:sldChg>
      <pc:sldChg chg="modSp add mod">
        <pc:chgData name="Benjamin Wilkins" userId="5ee4dd57a00295ac" providerId="LiveId" clId="{807CD434-1CF9-4F53-B802-EA260BE44211}" dt="2023-10-28T16:35:07.738" v="806" actId="20577"/>
        <pc:sldMkLst>
          <pc:docMk/>
          <pc:sldMk cId="3952793039" sldId="277"/>
        </pc:sldMkLst>
        <pc:spChg chg="mod">
          <ac:chgData name="Benjamin Wilkins" userId="5ee4dd57a00295ac" providerId="LiveId" clId="{807CD434-1CF9-4F53-B802-EA260BE44211}" dt="2023-10-28T16:27:08.671" v="508" actId="20577"/>
          <ac:spMkLst>
            <pc:docMk/>
            <pc:sldMk cId="3952793039" sldId="277"/>
            <ac:spMk id="2" creationId="{E0B46E4C-E978-B97C-1BAC-59F04DAD23A9}"/>
          </ac:spMkLst>
        </pc:spChg>
        <pc:spChg chg="mod">
          <ac:chgData name="Benjamin Wilkins" userId="5ee4dd57a00295ac" providerId="LiveId" clId="{807CD434-1CF9-4F53-B802-EA260BE44211}" dt="2023-10-28T16:35:07.738" v="806" actId="20577"/>
          <ac:spMkLst>
            <pc:docMk/>
            <pc:sldMk cId="3952793039" sldId="277"/>
            <ac:spMk id="3" creationId="{B28AF3C0-28D8-0475-59B7-D016675D675E}"/>
          </ac:spMkLst>
        </pc:spChg>
      </pc:sldChg>
      <pc:sldChg chg="addSp modSp add mod ord">
        <pc:chgData name="Benjamin Wilkins" userId="5ee4dd57a00295ac" providerId="LiveId" clId="{807CD434-1CF9-4F53-B802-EA260BE44211}" dt="2023-10-28T16:29:23.282" v="627" actId="1076"/>
        <pc:sldMkLst>
          <pc:docMk/>
          <pc:sldMk cId="3891384970" sldId="278"/>
        </pc:sldMkLst>
        <pc:cxnChg chg="add mod">
          <ac:chgData name="Benjamin Wilkins" userId="5ee4dd57a00295ac" providerId="LiveId" clId="{807CD434-1CF9-4F53-B802-EA260BE44211}" dt="2023-10-28T16:29:23.282" v="627" actId="1076"/>
          <ac:cxnSpMkLst>
            <pc:docMk/>
            <pc:sldMk cId="3891384970" sldId="278"/>
            <ac:cxnSpMk id="2" creationId="{9ABA552D-0848-4D51-2804-98FCBD71AABF}"/>
          </ac:cxnSpMkLst>
        </pc:cxnChg>
      </pc:sldChg>
      <pc:sldChg chg="addSp delSp modSp add">
        <pc:chgData name="Benjamin Wilkins" userId="5ee4dd57a00295ac" providerId="LiveId" clId="{807CD434-1CF9-4F53-B802-EA260BE44211}" dt="2023-10-28T16:35:07.953" v="807"/>
        <pc:sldMkLst>
          <pc:docMk/>
          <pc:sldMk cId="3930059326" sldId="279"/>
        </pc:sldMkLst>
        <pc:picChg chg="add del mod">
          <ac:chgData name="Benjamin Wilkins" userId="5ee4dd57a00295ac" providerId="LiveId" clId="{807CD434-1CF9-4F53-B802-EA260BE44211}" dt="2023-10-28T16:35:07.953" v="807"/>
          <ac:picMkLst>
            <pc:docMk/>
            <pc:sldMk cId="3930059326" sldId="279"/>
            <ac:picMk id="3" creationId="{62D96406-E78F-879F-E0C2-323EE3E5DB7D}"/>
          </ac:picMkLst>
        </pc:picChg>
      </pc:sldChg>
      <pc:sldChg chg="addSp modSp add mod">
        <pc:chgData name="Benjamin Wilkins" userId="5ee4dd57a00295ac" providerId="LiveId" clId="{807CD434-1CF9-4F53-B802-EA260BE44211}" dt="2023-10-28T16:34:55.206" v="780" actId="1076"/>
        <pc:sldMkLst>
          <pc:docMk/>
          <pc:sldMk cId="507758583" sldId="280"/>
        </pc:sldMkLst>
        <pc:cxnChg chg="add mod">
          <ac:chgData name="Benjamin Wilkins" userId="5ee4dd57a00295ac" providerId="LiveId" clId="{807CD434-1CF9-4F53-B802-EA260BE44211}" dt="2023-10-28T16:34:55.206" v="780" actId="1076"/>
          <ac:cxnSpMkLst>
            <pc:docMk/>
            <pc:sldMk cId="507758583" sldId="280"/>
            <ac:cxnSpMk id="2" creationId="{AFE93FE6-A382-3320-B4D1-225C55101C6A}"/>
          </ac:cxnSpMkLst>
        </pc:cxnChg>
      </pc:sldChg>
      <pc:sldChg chg="addSp delSp modSp add del">
        <pc:chgData name="Benjamin Wilkins" userId="5ee4dd57a00295ac" providerId="LiveId" clId="{807CD434-1CF9-4F53-B802-EA260BE44211}" dt="2023-10-28T16:35:11.881" v="812"/>
        <pc:sldMkLst>
          <pc:docMk/>
          <pc:sldMk cId="2416906406" sldId="281"/>
        </pc:sldMkLst>
        <pc:picChg chg="add del mod">
          <ac:chgData name="Benjamin Wilkins" userId="5ee4dd57a00295ac" providerId="LiveId" clId="{807CD434-1CF9-4F53-B802-EA260BE44211}" dt="2023-10-28T16:35:11.881" v="812"/>
          <ac:picMkLst>
            <pc:docMk/>
            <pc:sldMk cId="2416906406" sldId="281"/>
            <ac:picMk id="3" creationId="{E245B300-A3C5-754D-DA07-2963E1A71A51}"/>
          </ac:picMkLst>
        </pc:picChg>
      </pc:sldChg>
      <pc:sldChg chg="addSp delSp modSp add del mod">
        <pc:chgData name="Benjamin Wilkins" userId="5ee4dd57a00295ac" providerId="LiveId" clId="{807CD434-1CF9-4F53-B802-EA260BE44211}" dt="2023-10-28T16:35:10.808" v="810" actId="1076"/>
        <pc:sldMkLst>
          <pc:docMk/>
          <pc:sldMk cId="34731754" sldId="282"/>
        </pc:sldMkLst>
        <pc:cxnChg chg="add del mod">
          <ac:chgData name="Benjamin Wilkins" userId="5ee4dd57a00295ac" providerId="LiveId" clId="{807CD434-1CF9-4F53-B802-EA260BE44211}" dt="2023-10-28T16:35:10.808" v="810" actId="1076"/>
          <ac:cxnSpMkLst>
            <pc:docMk/>
            <pc:sldMk cId="34731754" sldId="282"/>
            <ac:cxnSpMk id="2" creationId="{B33F5756-C052-D06B-D97D-DD2E2B6FCE31}"/>
          </ac:cxnSpMkLst>
        </pc:cxnChg>
      </pc:sldChg>
      <pc:sldChg chg="addSp modSp add del">
        <pc:chgData name="Benjamin Wilkins" userId="5ee4dd57a00295ac" providerId="LiveId" clId="{807CD434-1CF9-4F53-B802-EA260BE44211}" dt="2023-10-28T16:36:41.152" v="824"/>
        <pc:sldMkLst>
          <pc:docMk/>
          <pc:sldMk cId="2322541172" sldId="283"/>
        </pc:sldMkLst>
        <pc:picChg chg="add mod">
          <ac:chgData name="Benjamin Wilkins" userId="5ee4dd57a00295ac" providerId="LiveId" clId="{807CD434-1CF9-4F53-B802-EA260BE44211}" dt="2023-10-28T16:36:41.152" v="824"/>
          <ac:picMkLst>
            <pc:docMk/>
            <pc:sldMk cId="2322541172" sldId="283"/>
            <ac:picMk id="3" creationId="{5ED26162-35C2-9CDF-8851-1E5CC1234FE4}"/>
          </ac:picMkLst>
        </pc:picChg>
      </pc:sldChg>
      <pc:sldChg chg="modSp add del mod">
        <pc:chgData name="Benjamin Wilkins" userId="5ee4dd57a00295ac" providerId="LiveId" clId="{807CD434-1CF9-4F53-B802-EA260BE44211}" dt="2023-10-28T16:35:15.418" v="816" actId="20577"/>
        <pc:sldMkLst>
          <pc:docMk/>
          <pc:sldMk cId="4012435280" sldId="284"/>
        </pc:sldMkLst>
        <pc:spChg chg="mod">
          <ac:chgData name="Benjamin Wilkins" userId="5ee4dd57a00295ac" providerId="LiveId" clId="{807CD434-1CF9-4F53-B802-EA260BE44211}" dt="2023-10-28T16:35:14.673" v="815" actId="20577"/>
          <ac:spMkLst>
            <pc:docMk/>
            <pc:sldMk cId="4012435280" sldId="284"/>
            <ac:spMk id="2" creationId="{E0B46E4C-E978-B97C-1BAC-59F04DAD23A9}"/>
          </ac:spMkLst>
        </pc:spChg>
        <pc:spChg chg="mod">
          <ac:chgData name="Benjamin Wilkins" userId="5ee4dd57a00295ac" providerId="LiveId" clId="{807CD434-1CF9-4F53-B802-EA260BE44211}" dt="2023-10-28T16:35:15.418" v="816" actId="20577"/>
          <ac:spMkLst>
            <pc:docMk/>
            <pc:sldMk cId="4012435280" sldId="284"/>
            <ac:spMk id="3" creationId="{B28AF3C0-28D8-0475-59B7-D016675D675E}"/>
          </ac:spMkLst>
        </pc:spChg>
      </pc:sldChg>
      <pc:sldChg chg="add del setBg">
        <pc:chgData name="Benjamin Wilkins" userId="5ee4dd57a00295ac" providerId="LiveId" clId="{807CD434-1CF9-4F53-B802-EA260BE44211}" dt="2023-10-28T16:35:37.538" v="818"/>
        <pc:sldMkLst>
          <pc:docMk/>
          <pc:sldMk cId="503209543" sldId="285"/>
        </pc:sldMkLst>
      </pc:sldChg>
      <pc:sldChg chg="add del setBg">
        <pc:chgData name="Benjamin Wilkins" userId="5ee4dd57a00295ac" providerId="LiveId" clId="{807CD434-1CF9-4F53-B802-EA260BE44211}" dt="2023-10-28T16:35:59.753" v="822"/>
        <pc:sldMkLst>
          <pc:docMk/>
          <pc:sldMk cId="3200296923" sldId="285"/>
        </pc:sldMkLst>
      </pc:sldChg>
      <pc:sldChg chg="add del setBg">
        <pc:chgData name="Benjamin Wilkins" userId="5ee4dd57a00295ac" providerId="LiveId" clId="{807CD434-1CF9-4F53-B802-EA260BE44211}" dt="2023-10-28T16:35:41.104" v="820"/>
        <pc:sldMkLst>
          <pc:docMk/>
          <pc:sldMk cId="3678599674" sldId="285"/>
        </pc:sldMkLst>
      </pc:sldChg>
      <pc:sldChg chg="add del setBg">
        <pc:chgData name="Benjamin Wilkins" userId="5ee4dd57a00295ac" providerId="LiveId" clId="{807CD434-1CF9-4F53-B802-EA260BE44211}" dt="2023-10-28T16:35:59.753" v="822"/>
        <pc:sldMkLst>
          <pc:docMk/>
          <pc:sldMk cId="861094808" sldId="286"/>
        </pc:sldMkLst>
      </pc:sldChg>
      <pc:sldChg chg="add del setBg">
        <pc:chgData name="Benjamin Wilkins" userId="5ee4dd57a00295ac" providerId="LiveId" clId="{807CD434-1CF9-4F53-B802-EA260BE44211}" dt="2023-10-28T16:35:41.104" v="820"/>
        <pc:sldMkLst>
          <pc:docMk/>
          <pc:sldMk cId="1431283713" sldId="286"/>
        </pc:sldMkLst>
      </pc:sldChg>
      <pc:sldChg chg="add del setBg">
        <pc:chgData name="Benjamin Wilkins" userId="5ee4dd57a00295ac" providerId="LiveId" clId="{807CD434-1CF9-4F53-B802-EA260BE44211}" dt="2023-10-28T16:35:37.538" v="818"/>
        <pc:sldMkLst>
          <pc:docMk/>
          <pc:sldMk cId="2427589894" sldId="286"/>
        </pc:sldMkLst>
      </pc:sldChg>
      <pc:sldChg chg="add del setBg">
        <pc:chgData name="Benjamin Wilkins" userId="5ee4dd57a00295ac" providerId="LiveId" clId="{807CD434-1CF9-4F53-B802-EA260BE44211}" dt="2023-10-28T16:35:41.104" v="820"/>
        <pc:sldMkLst>
          <pc:docMk/>
          <pc:sldMk cId="227942875" sldId="287"/>
        </pc:sldMkLst>
      </pc:sldChg>
      <pc:sldChg chg="add del setBg">
        <pc:chgData name="Benjamin Wilkins" userId="5ee4dd57a00295ac" providerId="LiveId" clId="{807CD434-1CF9-4F53-B802-EA260BE44211}" dt="2023-10-28T16:35:37.538" v="818"/>
        <pc:sldMkLst>
          <pc:docMk/>
          <pc:sldMk cId="1144284313" sldId="287"/>
        </pc:sldMkLst>
      </pc:sldChg>
      <pc:sldChg chg="modSp mod">
        <pc:chgData name="Benjamin Wilkins" userId="5ee4dd57a00295ac" providerId="LiveId" clId="{807CD434-1CF9-4F53-B802-EA260BE44211}" dt="2023-10-28T16:36:25.290" v="823" actId="1076"/>
        <pc:sldMkLst>
          <pc:docMk/>
          <pc:sldMk cId="1163493129" sldId="287"/>
        </pc:sldMkLst>
        <pc:cxnChg chg="mod">
          <ac:chgData name="Benjamin Wilkins" userId="5ee4dd57a00295ac" providerId="LiveId" clId="{807CD434-1CF9-4F53-B802-EA260BE44211}" dt="2023-10-28T16:36:25.290" v="823" actId="1076"/>
          <ac:cxnSpMkLst>
            <pc:docMk/>
            <pc:sldMk cId="1163493129" sldId="287"/>
            <ac:cxnSpMk id="2" creationId="{AFE93FE6-A382-3320-B4D1-225C55101C6A}"/>
          </ac:cxnSpMkLst>
        </pc:cxnChg>
      </pc:sldChg>
      <pc:sldChg chg="add del setBg">
        <pc:chgData name="Benjamin Wilkins" userId="5ee4dd57a00295ac" providerId="LiveId" clId="{807CD434-1CF9-4F53-B802-EA260BE44211}" dt="2023-10-28T16:35:59.753" v="822"/>
        <pc:sldMkLst>
          <pc:docMk/>
          <pc:sldMk cId="2768024180" sldId="287"/>
        </pc:sldMkLst>
      </pc:sldChg>
    </pc:docChg>
  </pc:docChgLst>
  <pc:docChgLst>
    <pc:chgData name="Benjamin Wilkins" userId="5ee4dd57a00295ac" providerId="LiveId" clId="{A6F6CD57-12CC-4C4E-8860-110F4097F18F}"/>
    <pc:docChg chg="custSel addSld delSld modSld sldOrd">
      <pc:chgData name="Benjamin Wilkins" userId="5ee4dd57a00295ac" providerId="LiveId" clId="{A6F6CD57-12CC-4C4E-8860-110F4097F18F}" dt="2023-11-07T20:13:12.247" v="93" actId="962"/>
      <pc:docMkLst>
        <pc:docMk/>
      </pc:docMkLst>
      <pc:sldChg chg="modSp add mod ord">
        <pc:chgData name="Benjamin Wilkins" userId="5ee4dd57a00295ac" providerId="LiveId" clId="{A6F6CD57-12CC-4C4E-8860-110F4097F18F}" dt="2023-11-07T20:10:53.085" v="72" actId="20577"/>
        <pc:sldMkLst>
          <pc:docMk/>
          <pc:sldMk cId="2807503203" sldId="288"/>
        </pc:sldMkLst>
        <pc:spChg chg="mod">
          <ac:chgData name="Benjamin Wilkins" userId="5ee4dd57a00295ac" providerId="LiveId" clId="{A6F6CD57-12CC-4C4E-8860-110F4097F18F}" dt="2023-11-07T20:10:37.985" v="31" actId="20577"/>
          <ac:spMkLst>
            <pc:docMk/>
            <pc:sldMk cId="2807503203" sldId="288"/>
            <ac:spMk id="2" creationId="{E0B46E4C-E978-B97C-1BAC-59F04DAD23A9}"/>
          </ac:spMkLst>
        </pc:spChg>
        <pc:spChg chg="mod">
          <ac:chgData name="Benjamin Wilkins" userId="5ee4dd57a00295ac" providerId="LiveId" clId="{A6F6CD57-12CC-4C4E-8860-110F4097F18F}" dt="2023-11-07T20:10:53.085" v="72" actId="20577"/>
          <ac:spMkLst>
            <pc:docMk/>
            <pc:sldMk cId="2807503203" sldId="288"/>
            <ac:spMk id="3" creationId="{B28AF3C0-28D8-0475-59B7-D016675D675E}"/>
          </ac:spMkLst>
        </pc:spChg>
      </pc:sldChg>
      <pc:sldChg chg="add del setBg">
        <pc:chgData name="Benjamin Wilkins" userId="5ee4dd57a00295ac" providerId="LiveId" clId="{A6F6CD57-12CC-4C4E-8860-110F4097F18F}" dt="2023-11-07T20:11:13.400" v="74"/>
        <pc:sldMkLst>
          <pc:docMk/>
          <pc:sldMk cId="2187645392" sldId="289"/>
        </pc:sldMkLst>
      </pc:sldChg>
      <pc:sldChg chg="add">
        <pc:chgData name="Benjamin Wilkins" userId="5ee4dd57a00295ac" providerId="LiveId" clId="{A6F6CD57-12CC-4C4E-8860-110F4097F18F}" dt="2023-11-07T20:11:13.416" v="75"/>
        <pc:sldMkLst>
          <pc:docMk/>
          <pc:sldMk cId="2292432557" sldId="289"/>
        </pc:sldMkLst>
      </pc:sldChg>
      <pc:sldChg chg="addSp delSp modSp add mod">
        <pc:chgData name="Benjamin Wilkins" userId="5ee4dd57a00295ac" providerId="LiveId" clId="{A6F6CD57-12CC-4C4E-8860-110F4097F18F}" dt="2023-11-07T20:11:57.274" v="82" actId="478"/>
        <pc:sldMkLst>
          <pc:docMk/>
          <pc:sldMk cId="452677344" sldId="290"/>
        </pc:sldMkLst>
        <pc:picChg chg="del">
          <ac:chgData name="Benjamin Wilkins" userId="5ee4dd57a00295ac" providerId="LiveId" clId="{A6F6CD57-12CC-4C4E-8860-110F4097F18F}" dt="2023-11-07T20:11:23.285" v="77" actId="478"/>
          <ac:picMkLst>
            <pc:docMk/>
            <pc:sldMk cId="452677344" sldId="290"/>
            <ac:picMk id="3" creationId="{F343EC1A-4942-F0DE-D0CC-80FDDCAA264C}"/>
          </ac:picMkLst>
        </pc:picChg>
        <pc:picChg chg="add mod">
          <ac:chgData name="Benjamin Wilkins" userId="5ee4dd57a00295ac" providerId="LiveId" clId="{A6F6CD57-12CC-4C4E-8860-110F4097F18F}" dt="2023-11-07T20:11:48.078" v="80" actId="27614"/>
          <ac:picMkLst>
            <pc:docMk/>
            <pc:sldMk cId="452677344" sldId="290"/>
            <ac:picMk id="5" creationId="{997B1946-1261-77F6-FF59-3F420BED8CAA}"/>
          </ac:picMkLst>
        </pc:picChg>
        <pc:cxnChg chg="del mod">
          <ac:chgData name="Benjamin Wilkins" userId="5ee4dd57a00295ac" providerId="LiveId" clId="{A6F6CD57-12CC-4C4E-8860-110F4097F18F}" dt="2023-11-07T20:11:57.274" v="82" actId="478"/>
          <ac:cxnSpMkLst>
            <pc:docMk/>
            <pc:sldMk cId="452677344" sldId="290"/>
            <ac:cxnSpMk id="2" creationId="{9ABA552D-0848-4D51-2804-98FCBD71AABF}"/>
          </ac:cxnSpMkLst>
        </pc:cxnChg>
      </pc:sldChg>
      <pc:sldChg chg="modSp add mod">
        <pc:chgData name="Benjamin Wilkins" userId="5ee4dd57a00295ac" providerId="LiveId" clId="{A6F6CD57-12CC-4C4E-8860-110F4097F18F}" dt="2023-11-07T20:12:23.092" v="87" actId="1076"/>
        <pc:sldMkLst>
          <pc:docMk/>
          <pc:sldMk cId="2483200346" sldId="291"/>
        </pc:sldMkLst>
        <pc:cxnChg chg="mod ord">
          <ac:chgData name="Benjamin Wilkins" userId="5ee4dd57a00295ac" providerId="LiveId" clId="{A6F6CD57-12CC-4C4E-8860-110F4097F18F}" dt="2023-11-07T20:12:23.092" v="87" actId="1076"/>
          <ac:cxnSpMkLst>
            <pc:docMk/>
            <pc:sldMk cId="2483200346" sldId="291"/>
            <ac:cxnSpMk id="2" creationId="{9ABA552D-0848-4D51-2804-98FCBD71AABF}"/>
          </ac:cxnSpMkLst>
        </pc:cxnChg>
      </pc:sldChg>
      <pc:sldChg chg="addSp delSp modSp add mod">
        <pc:chgData name="Benjamin Wilkins" userId="5ee4dd57a00295ac" providerId="LiveId" clId="{A6F6CD57-12CC-4C4E-8860-110F4097F18F}" dt="2023-11-07T20:13:12.247" v="93" actId="962"/>
        <pc:sldMkLst>
          <pc:docMk/>
          <pc:sldMk cId="126999806" sldId="292"/>
        </pc:sldMkLst>
        <pc:picChg chg="add mod">
          <ac:chgData name="Benjamin Wilkins" userId="5ee4dd57a00295ac" providerId="LiveId" clId="{A6F6CD57-12CC-4C4E-8860-110F4097F18F}" dt="2023-11-07T20:13:12.247" v="93" actId="962"/>
          <ac:picMkLst>
            <pc:docMk/>
            <pc:sldMk cId="126999806" sldId="292"/>
            <ac:picMk id="4" creationId="{DDA894F3-715E-4901-0658-6AF31CC71B9B}"/>
          </ac:picMkLst>
        </pc:picChg>
        <pc:picChg chg="del">
          <ac:chgData name="Benjamin Wilkins" userId="5ee4dd57a00295ac" providerId="LiveId" clId="{A6F6CD57-12CC-4C4E-8860-110F4097F18F}" dt="2023-11-07T20:12:41.164" v="89" actId="478"/>
          <ac:picMkLst>
            <pc:docMk/>
            <pc:sldMk cId="126999806" sldId="292"/>
            <ac:picMk id="5" creationId="{997B1946-1261-77F6-FF59-3F420BED8CAA}"/>
          </ac:picMkLst>
        </pc:picChg>
        <pc:cxnChg chg="del">
          <ac:chgData name="Benjamin Wilkins" userId="5ee4dd57a00295ac" providerId="LiveId" clId="{A6F6CD57-12CC-4C4E-8860-110F4097F18F}" dt="2023-11-07T20:12:43.070" v="90" actId="478"/>
          <ac:cxnSpMkLst>
            <pc:docMk/>
            <pc:sldMk cId="126999806" sldId="292"/>
            <ac:cxnSpMk id="2" creationId="{9ABA552D-0848-4D51-2804-98FCBD71AA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54F2-8FFB-E8C3-95E0-59BFB1C2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1DA56-00BF-1260-C53A-B530B7AE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1942-2788-D328-4C73-B861AD85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29DE9-67F2-906C-3896-9AB95387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ED57-BDF0-D7CB-1B1C-1BA9AE9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4125-73A0-8BD8-5521-79EE1E45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D02FA-4F0B-82B6-CAF1-84CB47F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10F4-697F-43F0-8ED5-B734FB5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6199-28AC-3C38-334C-95B30E4C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1B2C-074B-939C-FF67-06348425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AB3C0-02F5-C615-C419-00350EC0C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8FE40-8A89-857F-4AEF-361315B1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555B-9D54-E0DF-60A4-6EB265D7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72CC-51C0-AD98-E3E9-5CC1F08F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2BB6-0E7C-4273-0C62-89427FDE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A846-9648-D1AB-4E5A-31F0EFE3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E94A-1C5D-AD7D-B69B-810B7420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4131-5E46-7EA8-4D74-C9F44CAF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0B93-9BD5-5E3A-E813-78778E0E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0EC2-657E-ADCC-1094-D1AD2766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CE80-3991-A3A2-AD35-A5116920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C7F18-FF4B-A188-6B5B-26F79F49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5C31-163F-81B0-5BF5-C9BACC89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8A1FD-A90E-F7FA-AF98-CE59E913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5B0C-B494-BFFE-D205-5CE255C8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E2-ECC4-1B8E-C624-BE29A99F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2AC0-760E-AD93-9B8F-F4DDA6DBC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BD9DD-3B26-7E91-1E26-0D8C928E7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1D2C-66A3-3163-2378-F4339846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A42E-0849-8319-B422-10F59AB7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8C60B-2600-413A-BC8D-A10CFC03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8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782-5A53-85D5-C6E9-A0EE1014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2B29-F863-8BE6-B4C0-7D7AD2BD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658A3-A6D1-442C-01F6-FF87EFF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68F42-D05F-5D2A-3DDC-FF46A6B5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E8235-2C3C-8B2E-8F95-F961FD06A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43746-F570-D444-62B9-B3917EA3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09439-281F-312E-35BD-B9EDBE8E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6C797-3C8A-C282-268A-87A4CC42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4FD6-6F24-4DE3-4345-4C4F1FD2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2301E-12B5-2DEC-64CD-E07F14A2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0FB0D-7F14-B9FF-B7EF-7A04A8C9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853EE-0A49-13E4-A773-C7CB366C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95EC3-2661-384A-6C92-A3EFD59B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B2085-6F9E-8B52-878D-67025E3D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BBB48-1294-3864-B3DF-86985948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F1E-3DFD-788D-44A8-AEAB714B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E25C-1E43-5B89-E959-8A0A2462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D507C-BA7C-B18D-4BD1-4BC91500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727E0-D008-CC16-AACB-9AEEFBBD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C194-24D2-B544-D57B-D07F04FE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567F9-5DA9-9859-BDF4-C5BA2633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03F8-2E72-93B5-2F59-BE114F1D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81A47-6D65-DAC3-1F7D-8D66998B1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6AD24-F1CD-0EC4-830C-849EDA8F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64274-FD65-F0CA-918B-5DAFC181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81F3D-B7FF-C566-D5FC-E60C4CA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B1AA-047A-8A51-3A54-E6000D1B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ABFEA-5180-48CE-7B3A-973AA7C5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DBC1-3F9A-4C3C-C78E-D5A2917A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F9F5-2CCA-9AC6-E295-EF9410F5A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A88C-20CF-4389-8793-89F8840760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6518-6187-2A37-D342-D587FF1E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A813-D42F-F42F-ABC8-F82897787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854A1-CF66-421A-9C50-FE2A7D2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7FA75D-3D73-A1DF-D135-438F902CF09F}"/>
              </a:ext>
            </a:extLst>
          </p:cNvPr>
          <p:cNvSpPr/>
          <p:nvPr/>
        </p:nvSpPr>
        <p:spPr>
          <a:xfrm>
            <a:off x="3876675" y="1412082"/>
            <a:ext cx="4438650" cy="4195762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B3BC-4464-4C91-765D-95B2EA893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Goal-e: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Storyboards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D0E6B-8733-F8CC-5EF3-0C8559640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SWDV 691            Ben Wilkins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E7E5D4CF-86C4-F386-9915-59F2D8C0B110}"/>
              </a:ext>
            </a:extLst>
          </p:cNvPr>
          <p:cNvSpPr/>
          <p:nvPr/>
        </p:nvSpPr>
        <p:spPr>
          <a:xfrm>
            <a:off x="-619125" y="-1057276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5AF3ED5F-3FA5-5063-F196-77F432BA5F67}"/>
              </a:ext>
            </a:extLst>
          </p:cNvPr>
          <p:cNvSpPr/>
          <p:nvPr/>
        </p:nvSpPr>
        <p:spPr>
          <a:xfrm>
            <a:off x="10901363" y="5607844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8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0B0CEA-8344-39C5-0FD9-25D1CD66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45CA86-D8F5-2758-E539-68C2C45F0038}"/>
              </a:ext>
            </a:extLst>
          </p:cNvPr>
          <p:cNvCxnSpPr>
            <a:cxnSpLocks/>
          </p:cNvCxnSpPr>
          <p:nvPr/>
        </p:nvCxnSpPr>
        <p:spPr>
          <a:xfrm flipH="1" flipV="1">
            <a:off x="6496050" y="5819775"/>
            <a:ext cx="685800" cy="51435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9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C1F17ED-1324-9DDE-2CE5-98798978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5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6E4C-E978-B97C-1BAC-59F04DAD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Story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F3C0-28D8-0475-59B7-D016675D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John wants to log in and mark a goal as complete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642AC68E-163A-4CC0-0B25-B197FB93A12F}"/>
              </a:ext>
            </a:extLst>
          </p:cNvPr>
          <p:cNvSpPr/>
          <p:nvPr/>
        </p:nvSpPr>
        <p:spPr>
          <a:xfrm>
            <a:off x="10901363" y="5607844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81831EA5-62B5-0B23-56F1-F52F355022A1}"/>
              </a:ext>
            </a:extLst>
          </p:cNvPr>
          <p:cNvSpPr/>
          <p:nvPr/>
        </p:nvSpPr>
        <p:spPr>
          <a:xfrm>
            <a:off x="-619125" y="-1057276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1B2BEBB-A9E0-42EC-4A88-ED8F4B71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0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1B2BEBB-A9E0-42EC-4A88-ED8F4B71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12226F-080C-705D-566E-DF08C4313D66}"/>
              </a:ext>
            </a:extLst>
          </p:cNvPr>
          <p:cNvSpPr txBox="1"/>
          <p:nvPr/>
        </p:nvSpPr>
        <p:spPr>
          <a:xfrm>
            <a:off x="4810125" y="1885950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john20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C329F-06B1-2D37-86DF-0182526776AF}"/>
              </a:ext>
            </a:extLst>
          </p:cNvPr>
          <p:cNvSpPr txBox="1"/>
          <p:nvPr/>
        </p:nvSpPr>
        <p:spPr>
          <a:xfrm>
            <a:off x="4810124" y="2682400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************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87A210-C785-0CD3-7730-AE76D0702680}"/>
              </a:ext>
            </a:extLst>
          </p:cNvPr>
          <p:cNvCxnSpPr>
            <a:cxnSpLocks/>
          </p:cNvCxnSpPr>
          <p:nvPr/>
        </p:nvCxnSpPr>
        <p:spPr>
          <a:xfrm flipV="1">
            <a:off x="5000625" y="3771900"/>
            <a:ext cx="752475" cy="50482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 screenshot of a phone&#10;&#10;Description automatically generated">
            <a:extLst>
              <a:ext uri="{FF2B5EF4-FFF2-40B4-BE49-F238E27FC236}">
                <a16:creationId xmlns:a16="http://schemas.microsoft.com/office/drawing/2014/main" id="{F343EC1A-4942-F0DE-D0CC-80FDDCAA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5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 screenshot of a phone&#10;&#10;Description automatically generated">
            <a:extLst>
              <a:ext uri="{FF2B5EF4-FFF2-40B4-BE49-F238E27FC236}">
                <a16:creationId xmlns:a16="http://schemas.microsoft.com/office/drawing/2014/main" id="{F343EC1A-4942-F0DE-D0CC-80FDDCAA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D5D692D-1058-10CC-6413-C93EDD0EBF3F}"/>
              </a:ext>
            </a:extLst>
          </p:cNvPr>
          <p:cNvCxnSpPr>
            <a:cxnSpLocks/>
          </p:cNvCxnSpPr>
          <p:nvPr/>
        </p:nvCxnSpPr>
        <p:spPr>
          <a:xfrm flipV="1">
            <a:off x="5000625" y="6029325"/>
            <a:ext cx="752475" cy="50482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0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ssage&#10;&#10;Description automatically generated">
            <a:extLst>
              <a:ext uri="{FF2B5EF4-FFF2-40B4-BE49-F238E27FC236}">
                <a16:creationId xmlns:a16="http://schemas.microsoft.com/office/drawing/2014/main" id="{EF70E607-7D00-C1DA-2CA4-22B1425A5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6E4C-E978-B97C-1BAC-59F04DAD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Story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F3C0-28D8-0475-59B7-D016675D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Bobbi wants to check the current month’s goals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642AC68E-163A-4CC0-0B25-B197FB93A12F}"/>
              </a:ext>
            </a:extLst>
          </p:cNvPr>
          <p:cNvSpPr/>
          <p:nvPr/>
        </p:nvSpPr>
        <p:spPr>
          <a:xfrm>
            <a:off x="10901363" y="5607844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81831EA5-62B5-0B23-56F1-F52F355022A1}"/>
              </a:ext>
            </a:extLst>
          </p:cNvPr>
          <p:cNvSpPr/>
          <p:nvPr/>
        </p:nvSpPr>
        <p:spPr>
          <a:xfrm>
            <a:off x="-619125" y="-1057276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9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 screenshot of a phone&#10;&#10;Description automatically generated">
            <a:extLst>
              <a:ext uri="{FF2B5EF4-FFF2-40B4-BE49-F238E27FC236}">
                <a16:creationId xmlns:a16="http://schemas.microsoft.com/office/drawing/2014/main" id="{F343EC1A-4942-F0DE-D0CC-80FDDCAA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ABA552D-0848-4D51-2804-98FCBD71AABF}"/>
              </a:ext>
            </a:extLst>
          </p:cNvPr>
          <p:cNvCxnSpPr>
            <a:cxnSpLocks/>
          </p:cNvCxnSpPr>
          <p:nvPr/>
        </p:nvCxnSpPr>
        <p:spPr>
          <a:xfrm flipH="1" flipV="1">
            <a:off x="5057775" y="466725"/>
            <a:ext cx="800100" cy="32385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6E4C-E978-B97C-1BAC-59F04DAD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Story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F3C0-28D8-0475-59B7-D016675D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Jane wants to sign up for an account and create a goal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642AC68E-163A-4CC0-0B25-B197FB93A12F}"/>
              </a:ext>
            </a:extLst>
          </p:cNvPr>
          <p:cNvSpPr/>
          <p:nvPr/>
        </p:nvSpPr>
        <p:spPr>
          <a:xfrm>
            <a:off x="10901363" y="5607844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81831EA5-62B5-0B23-56F1-F52F355022A1}"/>
              </a:ext>
            </a:extLst>
          </p:cNvPr>
          <p:cNvSpPr/>
          <p:nvPr/>
        </p:nvSpPr>
        <p:spPr>
          <a:xfrm>
            <a:off x="-619125" y="-1057276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19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9F3191D-E49D-1DE4-064B-BE15F2B1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9F3191D-E49D-1DE4-064B-BE15F2B1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FE93FE6-A382-3320-B4D1-225C55101C6A}"/>
              </a:ext>
            </a:extLst>
          </p:cNvPr>
          <p:cNvCxnSpPr>
            <a:cxnSpLocks/>
          </p:cNvCxnSpPr>
          <p:nvPr/>
        </p:nvCxnSpPr>
        <p:spPr>
          <a:xfrm flipV="1">
            <a:off x="4821721" y="2391603"/>
            <a:ext cx="752475" cy="50482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5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lendar with numbers and stars&#10;&#10;Description automatically generated">
            <a:extLst>
              <a:ext uri="{FF2B5EF4-FFF2-40B4-BE49-F238E27FC236}">
                <a16:creationId xmlns:a16="http://schemas.microsoft.com/office/drawing/2014/main" id="{62D96406-E78F-879F-E0C2-323EE3E5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5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lendar with numbers and stars&#10;&#10;Description automatically generated">
            <a:extLst>
              <a:ext uri="{FF2B5EF4-FFF2-40B4-BE49-F238E27FC236}">
                <a16:creationId xmlns:a16="http://schemas.microsoft.com/office/drawing/2014/main" id="{62D96406-E78F-879F-E0C2-323EE3E5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33F5756-C052-D06B-D97D-DD2E2B6FCE31}"/>
              </a:ext>
            </a:extLst>
          </p:cNvPr>
          <p:cNvCxnSpPr>
            <a:cxnSpLocks/>
          </p:cNvCxnSpPr>
          <p:nvPr/>
        </p:nvCxnSpPr>
        <p:spPr>
          <a:xfrm flipV="1">
            <a:off x="6660460" y="2510873"/>
            <a:ext cx="752475" cy="50482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245B300-A3C5-754D-DA07-2963E1A71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0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6E4C-E978-B97C-1BAC-59F04DAD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Story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F3C0-28D8-0475-59B7-D016675D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Bobbi wants to check her past goals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642AC68E-163A-4CC0-0B25-B197FB93A12F}"/>
              </a:ext>
            </a:extLst>
          </p:cNvPr>
          <p:cNvSpPr/>
          <p:nvPr/>
        </p:nvSpPr>
        <p:spPr>
          <a:xfrm>
            <a:off x="10901363" y="5607844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81831EA5-62B5-0B23-56F1-F52F355022A1}"/>
              </a:ext>
            </a:extLst>
          </p:cNvPr>
          <p:cNvSpPr/>
          <p:nvPr/>
        </p:nvSpPr>
        <p:spPr>
          <a:xfrm>
            <a:off x="-619125" y="-1057276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3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 screenshot of a phone&#10;&#10;Description automatically generated">
            <a:extLst>
              <a:ext uri="{FF2B5EF4-FFF2-40B4-BE49-F238E27FC236}">
                <a16:creationId xmlns:a16="http://schemas.microsoft.com/office/drawing/2014/main" id="{F343EC1A-4942-F0DE-D0CC-80FDDCAA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ABA552D-0848-4D51-2804-98FCBD71AABF}"/>
              </a:ext>
            </a:extLst>
          </p:cNvPr>
          <p:cNvCxnSpPr>
            <a:cxnSpLocks/>
          </p:cNvCxnSpPr>
          <p:nvPr/>
        </p:nvCxnSpPr>
        <p:spPr>
          <a:xfrm flipH="1" flipV="1">
            <a:off x="5057775" y="466725"/>
            <a:ext cx="800100" cy="32385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7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9F3191D-E49D-1DE4-064B-BE15F2B1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0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9F3191D-E49D-1DE4-064B-BE15F2B1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FE93FE6-A382-3320-B4D1-225C55101C6A}"/>
              </a:ext>
            </a:extLst>
          </p:cNvPr>
          <p:cNvCxnSpPr>
            <a:cxnSpLocks/>
          </p:cNvCxnSpPr>
          <p:nvPr/>
        </p:nvCxnSpPr>
        <p:spPr>
          <a:xfrm flipV="1">
            <a:off x="4791576" y="1889185"/>
            <a:ext cx="752475" cy="50482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9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5ED26162-35C2-9CDF-8851-1E5CC1234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4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1B2BEBB-A9E0-42EC-4A88-ED8F4B71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24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6E4C-E978-B97C-1BAC-59F04DAD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Story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(stretch goal)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F3C0-28D8-0475-59B7-D016675D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John wants to check his account settings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642AC68E-163A-4CC0-0B25-B197FB93A12F}"/>
              </a:ext>
            </a:extLst>
          </p:cNvPr>
          <p:cNvSpPr/>
          <p:nvPr/>
        </p:nvSpPr>
        <p:spPr>
          <a:xfrm>
            <a:off x="10901363" y="5607844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81831EA5-62B5-0B23-56F1-F52F355022A1}"/>
              </a:ext>
            </a:extLst>
          </p:cNvPr>
          <p:cNvSpPr/>
          <p:nvPr/>
        </p:nvSpPr>
        <p:spPr>
          <a:xfrm>
            <a:off x="-619125" y="-1057276"/>
            <a:ext cx="2762250" cy="2809875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3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 screenshot of a phone&#10;&#10;Description automatically generated">
            <a:extLst>
              <a:ext uri="{FF2B5EF4-FFF2-40B4-BE49-F238E27FC236}">
                <a16:creationId xmlns:a16="http://schemas.microsoft.com/office/drawing/2014/main" id="{F343EC1A-4942-F0DE-D0CC-80FDDCAA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ABA552D-0848-4D51-2804-98FCBD71AABF}"/>
              </a:ext>
            </a:extLst>
          </p:cNvPr>
          <p:cNvCxnSpPr>
            <a:cxnSpLocks/>
          </p:cNvCxnSpPr>
          <p:nvPr/>
        </p:nvCxnSpPr>
        <p:spPr>
          <a:xfrm flipH="1" flipV="1">
            <a:off x="5057775" y="466725"/>
            <a:ext cx="800100" cy="32385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32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97B1946-1261-77F6-FF59-3F420BED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77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97B1946-1261-77F6-FF59-3F420BED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ABA552D-0848-4D51-2804-98FCBD71AABF}"/>
              </a:ext>
            </a:extLst>
          </p:cNvPr>
          <p:cNvCxnSpPr>
            <a:cxnSpLocks/>
          </p:cNvCxnSpPr>
          <p:nvPr/>
        </p:nvCxnSpPr>
        <p:spPr>
          <a:xfrm flipH="1">
            <a:off x="6606073" y="4952027"/>
            <a:ext cx="754030" cy="357092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00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DDA894F3-715E-4901-0658-6AF31CC71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1B2BEBB-A9E0-42EC-4A88-ED8F4B71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53E834-F096-EE52-21C7-5677D93983C5}"/>
              </a:ext>
            </a:extLst>
          </p:cNvPr>
          <p:cNvCxnSpPr>
            <a:cxnSpLocks/>
          </p:cNvCxnSpPr>
          <p:nvPr/>
        </p:nvCxnSpPr>
        <p:spPr>
          <a:xfrm flipV="1">
            <a:off x="5534025" y="4457700"/>
            <a:ext cx="752475" cy="50482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5BA0C9D9-807D-5C5A-FEAE-5D079C46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8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5BA0C9D9-807D-5C5A-FEAE-5D079C46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86F0C-3A85-23B7-5431-A0F96C38A365}"/>
              </a:ext>
            </a:extLst>
          </p:cNvPr>
          <p:cNvSpPr txBox="1"/>
          <p:nvPr/>
        </p:nvSpPr>
        <p:spPr>
          <a:xfrm>
            <a:off x="4810125" y="1571625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jane_doe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6681C-D90E-F6DA-89C5-AE68E2B0AD04}"/>
              </a:ext>
            </a:extLst>
          </p:cNvPr>
          <p:cNvSpPr txBox="1"/>
          <p:nvPr/>
        </p:nvSpPr>
        <p:spPr>
          <a:xfrm>
            <a:off x="4810124" y="2253775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************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858B2-5E49-D42B-00FC-B888AA6B6E82}"/>
              </a:ext>
            </a:extLst>
          </p:cNvPr>
          <p:cNvSpPr txBox="1"/>
          <p:nvPr/>
        </p:nvSpPr>
        <p:spPr>
          <a:xfrm>
            <a:off x="4810124" y="2930050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************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82E796-F7A7-BD51-E6B1-79FD277D8750}"/>
              </a:ext>
            </a:extLst>
          </p:cNvPr>
          <p:cNvCxnSpPr>
            <a:cxnSpLocks/>
          </p:cNvCxnSpPr>
          <p:nvPr/>
        </p:nvCxnSpPr>
        <p:spPr>
          <a:xfrm flipV="1">
            <a:off x="5000625" y="3771900"/>
            <a:ext cx="752475" cy="50482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8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19A29D10-0BC4-FFA1-F69A-AA60967FE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9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19A29D10-0BC4-FFA1-F69A-AA60967FE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BDE312-A5F5-BDC5-56A7-40203219696B}"/>
              </a:ext>
            </a:extLst>
          </p:cNvPr>
          <p:cNvCxnSpPr>
            <a:cxnSpLocks/>
          </p:cNvCxnSpPr>
          <p:nvPr/>
        </p:nvCxnSpPr>
        <p:spPr>
          <a:xfrm>
            <a:off x="6096000" y="6057900"/>
            <a:ext cx="952500" cy="29527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3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423911-BF0F-5266-3AC6-E33D202A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74</Words>
  <Application>Microsoft Office PowerPoint</Application>
  <PresentationFormat>Widescreen</PresentationFormat>
  <Paragraphs>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Aharoni</vt:lpstr>
      <vt:lpstr>Arial</vt:lpstr>
      <vt:lpstr>Calibri</vt:lpstr>
      <vt:lpstr>Calibri Light</vt:lpstr>
      <vt:lpstr>Office Theme</vt:lpstr>
      <vt:lpstr>Goal-e: Storyboards</vt:lpstr>
      <vt:lpstr>Story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 4</vt:lpstr>
      <vt:lpstr>PowerPoint Presentation</vt:lpstr>
      <vt:lpstr>PowerPoint Presentation</vt:lpstr>
      <vt:lpstr>PowerPoint Presentation</vt:lpstr>
      <vt:lpstr>PowerPoint Presentation</vt:lpstr>
      <vt:lpstr>Story 5 (stretch goal)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Goal-e</dc:title>
  <dc:creator>Benjamin Wilkins</dc:creator>
  <cp:lastModifiedBy>Benjamin Wilkins</cp:lastModifiedBy>
  <cp:revision>1</cp:revision>
  <dcterms:created xsi:type="dcterms:W3CDTF">2023-10-25T15:33:19Z</dcterms:created>
  <dcterms:modified xsi:type="dcterms:W3CDTF">2023-11-07T20:13:40Z</dcterms:modified>
</cp:coreProperties>
</file>