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AC7D0-34ED-455C-B4A3-8BC43E16EE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032E1E-B4CB-4AFE-B6DE-FFDBB959FC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0266CA-D0DA-471D-B9CA-48F2D837E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FF1A2-934D-422C-8E30-070D38AF0727}" type="datetimeFigureOut">
              <a:rPr lang="en-GB" smtClean="0"/>
              <a:t>03/08/2020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C4AFF1-DC0E-4A9C-A0A5-ACA9C4C95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C50484-9E74-4DB4-B340-91A55F15D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95C82-018D-486F-AFA9-368D80FF8F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1695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85876-8CCD-40C3-8C98-9A3028B06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B0C380-B186-4267-86E0-653DB94E2A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F91DC-84DD-40F8-85C4-58152D4D8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FF1A2-934D-422C-8E30-070D38AF0727}" type="datetimeFigureOut">
              <a:rPr lang="en-GB" smtClean="0"/>
              <a:t>03/08/2020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3383C7-2E03-4BB9-AB4D-4DC1EC2EC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A05C2F-5BBB-4015-BA18-015749296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95C82-018D-486F-AFA9-368D80FF8F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9554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3846DB-B9BD-4BD8-95BB-A753366527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90CDE1-611E-4925-85CF-D58993FC12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1A9004-5D24-4069-99FE-11F89B913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FF1A2-934D-422C-8E30-070D38AF0727}" type="datetimeFigureOut">
              <a:rPr lang="en-GB" smtClean="0"/>
              <a:t>03/08/2020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6FFB7C-4523-4EA4-AF22-FBDF8A80D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6B9AFF-CE03-41A4-89DC-2C974D12B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95C82-018D-486F-AFA9-368D80FF8F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1504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A0DBE-C723-4BE6-A65C-AAFB54838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D508D7-F85F-4ED8-B691-74DF8F61E1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5192B4-80ED-42DB-9DA3-3306A53B8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FF1A2-934D-422C-8E30-070D38AF0727}" type="datetimeFigureOut">
              <a:rPr lang="en-GB" smtClean="0"/>
              <a:t>03/08/2020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CBD131-36B8-41EF-8622-30C154EA3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71E942-25AA-415A-9895-FAE63461D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95C82-018D-486F-AFA9-368D80FF8F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8525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D3BE7-0806-470C-B441-18F992DE9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95949A-AC38-4025-8D9E-801E6C62E0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EC9B6-6E3C-4209-B58C-CBFCDDA51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FF1A2-934D-422C-8E30-070D38AF0727}" type="datetimeFigureOut">
              <a:rPr lang="en-GB" smtClean="0"/>
              <a:t>03/08/2020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EDBF11-9AC9-4E10-9863-757210B8A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5100C2-55AF-4FA3-B703-80A919E4E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95C82-018D-486F-AFA9-368D80FF8F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7976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2A63D-FC9E-49FD-84B4-8CA796926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05CB41-C46E-41DF-84A2-382C0CECAE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85E1B1-AB53-4251-8BC5-FC828FF6AF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9DEAB8-0F7F-4692-81BC-3424784A0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FF1A2-934D-422C-8E30-070D38AF0727}" type="datetimeFigureOut">
              <a:rPr lang="en-GB" smtClean="0"/>
              <a:t>03/08/2020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6E36F9-E4BD-481C-BB20-497F9C6C2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69CA30-F856-46B0-BB2E-85D298DF9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95C82-018D-486F-AFA9-368D80FF8F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164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5D291-BD3D-4FB0-92D4-6906435AB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10B61-CBD7-491C-AD5D-C63AB90EBF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0AD6AD-9795-4EFD-8471-323AB5F1DE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496AE4-6D90-4920-8F10-12C5469285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073923-C826-434C-B8F7-14505F5A81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844CEE-0914-4C3C-9F4D-7F5DBD2EB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FF1A2-934D-422C-8E30-070D38AF0727}" type="datetimeFigureOut">
              <a:rPr lang="en-GB" smtClean="0"/>
              <a:t>03/08/2020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6A5F28-3323-4BF6-BD29-3F71E36E3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37111A-7DD1-49D2-9D53-A03B54773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95C82-018D-486F-AFA9-368D80FF8F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8494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B319B-0045-46C4-921E-77EA0E173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F8083D-C1E8-4A48-ABAC-D2DE32324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FF1A2-934D-422C-8E30-070D38AF0727}" type="datetimeFigureOut">
              <a:rPr lang="en-GB" smtClean="0"/>
              <a:t>03/08/2020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6E4770-6A9D-4C55-9B1B-ED64E9A20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7A42B5-8317-4ADD-B8F5-A2D03B6C5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95C82-018D-486F-AFA9-368D80FF8F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6224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9247E2-78AC-4721-9508-932671AAB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FF1A2-934D-422C-8E30-070D38AF0727}" type="datetimeFigureOut">
              <a:rPr lang="en-GB" smtClean="0"/>
              <a:t>03/08/2020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8A6E20-4B51-424B-8744-ACE3CD06C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A9E2DE-CC65-40E3-977C-604EFD11A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95C82-018D-486F-AFA9-368D80FF8F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5548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0FF8F-BC04-4D72-8A81-6BF5AD179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A72C9-F07D-4EA0-B28A-10D86003F7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B7B7DE-92F2-40EC-877B-CB4088BA86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CE51E7-728E-4FA0-BA5B-3AE6964A7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FF1A2-934D-422C-8E30-070D38AF0727}" type="datetimeFigureOut">
              <a:rPr lang="en-GB" smtClean="0"/>
              <a:t>03/08/2020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41B276-93A6-4D9E-8A8F-0CDBA1ED6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67C27C-27AC-4087-9874-3F86D4E9D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95C82-018D-486F-AFA9-368D80FF8F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4610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4A3CA-02D3-4EAF-B3AD-869F91216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99AF3A-2A0E-4FE7-87BD-EA68D504A7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F22F9C-D770-4A51-8CD8-5F7C107979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A3CA64-E514-4A9B-896F-D33EB2BAC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FF1A2-934D-422C-8E30-070D38AF0727}" type="datetimeFigureOut">
              <a:rPr lang="en-GB" smtClean="0"/>
              <a:t>03/08/2020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035007-4919-49D7-86BC-A9AFF2B09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CD1690-57BB-47D5-BE3E-EC206CBFB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95C82-018D-486F-AFA9-368D80FF8F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0358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9315D3-1390-4A5C-A41A-24B56738F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4F6F3A-A908-406E-9A87-55F166E132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67BE91-2A81-435D-BAF9-416DAC94FF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EFF1A2-934D-422C-8E30-070D38AF0727}" type="datetimeFigureOut">
              <a:rPr lang="en-GB" smtClean="0"/>
              <a:t>03/08/2020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D862FD-73B2-45A4-BAC4-9C2B72766E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EA463A-A244-4889-9E8B-9D7621F854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295C82-018D-486F-AFA9-368D80FF8F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3666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0C54859E-0363-4F16-9F82-BAAD5F2122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7786" y="2289319"/>
            <a:ext cx="2504792" cy="2279361"/>
          </a:xfrm>
          <a:prstGeom prst="rect">
            <a:avLst/>
          </a:prstGeom>
        </p:spPr>
      </p:pic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937A4403-7831-4DA4-BD6D-10D62606A2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8499" y="2539956"/>
            <a:ext cx="1947186" cy="1771939"/>
          </a:xfrm>
          <a:prstGeom prst="rect">
            <a:avLst/>
          </a:prstGeom>
        </p:spPr>
      </p:pic>
      <p:pic>
        <p:nvPicPr>
          <p:cNvPr id="11" name="Picture 10" descr="A picture containing mirror&#10;&#10;Description automatically generated">
            <a:extLst>
              <a:ext uri="{FF2B5EF4-FFF2-40B4-BE49-F238E27FC236}">
                <a16:creationId xmlns:a16="http://schemas.microsoft.com/office/drawing/2014/main" id="{7D501888-2897-4C9B-B29E-EF91E4C874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38" y="2406743"/>
            <a:ext cx="2259131" cy="2044513"/>
          </a:xfrm>
          <a:prstGeom prst="rect">
            <a:avLst/>
          </a:prstGeom>
        </p:spPr>
      </p:pic>
      <p:pic>
        <p:nvPicPr>
          <p:cNvPr id="13" name="Picture 12" descr="A picture containing light&#10;&#10;Description automatically generated">
            <a:extLst>
              <a:ext uri="{FF2B5EF4-FFF2-40B4-BE49-F238E27FC236}">
                <a16:creationId xmlns:a16="http://schemas.microsoft.com/office/drawing/2014/main" id="{FBA9D519-C1D7-4EBE-A524-715A529D75E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0663" y="2340136"/>
            <a:ext cx="2406330" cy="2177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3541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Ibrahim Khan</dc:creator>
  <cp:lastModifiedBy>Ibrahim Khan</cp:lastModifiedBy>
  <cp:revision>1</cp:revision>
  <dcterms:created xsi:type="dcterms:W3CDTF">2020-08-03T16:20:32Z</dcterms:created>
  <dcterms:modified xsi:type="dcterms:W3CDTF">2020-08-03T16:22:44Z</dcterms:modified>
</cp:coreProperties>
</file>