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B30B-1F86-4325-B6BB-C5F3336BA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577F2-9F82-476A-A2A1-12E2997D4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DCE2-5888-407D-87B4-52371A52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8572-2A52-428B-9D8F-24F4B5D4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5F3B-CC71-4BAC-8489-F1DF3BE9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3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296B-2C3E-4EE6-B93B-DB6A44BC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9029-DDA1-4E7C-8F2A-4F280CF17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C7EC-3706-44AB-954E-8AE5F406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0167-9679-426F-A877-996E2EE7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C88A5-6F57-4014-B62F-DD3FC7EA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00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E23D6-0759-486F-BAB9-77DDD4556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7CD79-14A5-42D9-B082-8CA3EE43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8265-2F9A-4A7F-BF1F-0AC134FF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92D7-2EDE-436A-8B2E-EFB2247F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8717-3CA4-4B36-BFE4-B1C895A5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8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79EC-742E-41A4-BDF7-16F5B29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E3D3-A531-41D6-A865-13320CA6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304B-4E2D-4211-A55D-45EF051A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60B8-3EB4-40B8-BE2A-5160F07B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D097-76B0-4292-84FC-D293541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1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3F18-D8C5-4592-B291-2747DEE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9EBC-9921-48E7-B262-F2DE4C15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F7C2-A5B5-4C82-8CC5-D50C3D86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202A-658E-4406-9B61-DA2E11E8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0F81-EA3C-4B37-9308-B544AAE9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4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AE37-9F02-437C-A26A-4A2D6D75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8D94-97E8-44B7-8A24-652B66764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AD2E-BEB1-4AEF-BE9A-9880C564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7D18-349F-4D97-8099-86BB06A9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C551-2FBC-4688-B23B-C7D73C07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4ADDB-9D77-4457-B865-C17FAEAD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E1D-237C-40D2-823B-44D0D9EB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1AD6-28C0-416E-B098-9C1B44EB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B8604-13E5-4787-8B55-08D1FDE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E7816-3955-4CF5-910B-5E378A238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9400B-DBD6-4C25-9E24-42E9236C7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D5B21-B5D4-4668-AFEF-7FE48F06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47B7D-B80A-4176-A4EE-D370D465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0EEF1-70E6-42E9-B518-A21A428F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5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6C30-27F5-4BD3-84B7-8E059DB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9B558-F355-4E38-9E58-8DC104AD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97412-A9AC-4716-A293-3D33A7A8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DF2B-A308-4CF8-AA02-76876EF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4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FB653-21FB-41D7-A711-93CA2279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15451-4906-44F5-9427-74F0FC4D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063A-2919-4B32-A448-7D116568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5C3E-A5B4-46C6-AFB8-D2606999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7EA8-E541-477E-A811-3EBCD598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6123C-BC60-4C02-ACB8-4B2CE571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F69E7-39AE-495B-924F-501C97BE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95CFE-C33F-4DF0-9DF9-0558935F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A2E5-C8F4-404C-9BD1-F718D471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2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BD8B-B310-48D0-9DC4-8E31F8EB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C294C-851B-4AB8-A0CE-B6E862178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1BF65-E018-4503-8477-172F54A0D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B057-C3C2-4D46-A730-F4EA3960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72FB9-7A7F-40AD-8B44-59F7183D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53D2-31CC-4435-8E8A-0CF25C5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1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92F8E-5D8E-48A5-B467-52BAD80F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9B0F-E98A-46F4-A958-547F7F9A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7ABD-CDF7-40ED-9F61-F921EC86A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2623-863B-4C24-ACA7-10C214B1DDA6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FA2D-ADBB-49DC-9236-68967529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E7D3-FFEC-4583-BB7C-5E9402D5E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1946-461D-4E88-9ACF-2E4384460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2DE93D2-2A72-4635-AD8C-73E7407F0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260981"/>
            <a:ext cx="2560320" cy="232989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1BB4B62-1DEB-44FD-92EA-67BA3EFAC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21" y="2621203"/>
            <a:ext cx="1918324" cy="174567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BEC87BC-8897-4D64-9161-B19C9BA78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77" y="2621203"/>
            <a:ext cx="1946248" cy="1761354"/>
          </a:xfrm>
          <a:prstGeom prst="rect">
            <a:avLst/>
          </a:prstGeom>
        </p:spPr>
      </p:pic>
      <p:pic>
        <p:nvPicPr>
          <p:cNvPr id="11" name="Picture 10" descr="A picture containing light&#10;&#10;Description automatically generated">
            <a:extLst>
              <a:ext uri="{FF2B5EF4-FFF2-40B4-BE49-F238E27FC236}">
                <a16:creationId xmlns:a16="http://schemas.microsoft.com/office/drawing/2014/main" id="{3182A573-8BEC-41D1-8CCC-675A4F42D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267382"/>
            <a:ext cx="2560320" cy="23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0038394-D065-4B2C-89F7-AF986245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260981"/>
            <a:ext cx="2560320" cy="232989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B2DE0-9790-47C6-B603-0453BCA62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260981"/>
            <a:ext cx="2560320" cy="232989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AE738F0-52E4-439A-A8D4-FA544848D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267382"/>
            <a:ext cx="2560320" cy="2317089"/>
          </a:xfrm>
          <a:prstGeom prst="rect">
            <a:avLst/>
          </a:prstGeom>
        </p:spPr>
      </p:pic>
      <p:pic>
        <p:nvPicPr>
          <p:cNvPr id="11" name="Picture 10" descr="A picture containing light&#10;&#10;Description automatically generated">
            <a:extLst>
              <a:ext uri="{FF2B5EF4-FFF2-40B4-BE49-F238E27FC236}">
                <a16:creationId xmlns:a16="http://schemas.microsoft.com/office/drawing/2014/main" id="{1F25C6EC-B72A-4E41-884C-60941C044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267382"/>
            <a:ext cx="2560320" cy="23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Khan</dc:creator>
  <cp:lastModifiedBy>Ibrahim Khan</cp:lastModifiedBy>
  <cp:revision>1</cp:revision>
  <dcterms:created xsi:type="dcterms:W3CDTF">2020-08-03T11:18:43Z</dcterms:created>
  <dcterms:modified xsi:type="dcterms:W3CDTF">2020-08-03T11:20:25Z</dcterms:modified>
</cp:coreProperties>
</file>