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6C070-7D56-40F5-B2A2-FB4691420603}">
  <a:tblStyle styleId="{37D6C070-7D56-40F5-B2A2-FB46914206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{37D6C070-7D56-40F5-B2A2-FB4691420603}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