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3F18B5-D399-4E14-91A2-07CF4C8EB017}">
  <a:tblStyle styleId="{0A3F18B5-D399-4E14-91A2-07CF4C8EB0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{0A3F18B5-D399-4E14-91A2-07CF4C8EB017}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