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8138A-9E17-4DBC-B1ED-D7EFC63E2B7E}">
  <a:tblStyle styleId="{5E68138A-9E17-4DBC-B1ED-D7EFC63E2B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/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/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/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/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=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{5E68138A-9E17-4DBC-B1ED-D7EFC63E2B7E}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