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5007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02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19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7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519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7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12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5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53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ACC9EC-DD8F-4FDA-96CE-0765F974FF59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7B5C2DB-7624-45B5-A65C-CFD5B05CFB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19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96902" y="3030761"/>
            <a:ext cx="3550595" cy="694934"/>
          </a:xfr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期中專題報告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4996" y="3813244"/>
            <a:ext cx="2031009" cy="488724"/>
          </a:xfrm>
        </p:spPr>
        <p:txBody>
          <a:bodyPr wrap="square">
            <a:spAutoFit/>
          </a:bodyPr>
          <a:lstStyle/>
          <a:p>
            <a:r>
              <a:rPr lang="zh-TW" altLang="en-US" dirty="0" smtClean="0"/>
              <a:t>姓名：施文彬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0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5423" y="2447477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SQL</a:t>
            </a:r>
            <a:r>
              <a:rPr lang="zh-TW" altLang="en-US" sz="4000" dirty="0" smtClean="0"/>
              <a:t>資料庫</a:t>
            </a:r>
            <a:endParaRPr lang="zh-TW" altLang="en-US" sz="4000" dirty="0"/>
          </a:p>
        </p:txBody>
      </p:sp>
      <p:sp>
        <p:nvSpPr>
          <p:cNvPr id="11" name="橢圓 10"/>
          <p:cNvSpPr/>
          <p:nvPr/>
        </p:nvSpPr>
        <p:spPr>
          <a:xfrm>
            <a:off x="4187310" y="2077826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4" name="圖片版面配置區 3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20" y="488245"/>
            <a:ext cx="5882640" cy="5387340"/>
          </a:xfrm>
        </p:spPr>
      </p:pic>
    </p:spTree>
    <p:extLst>
      <p:ext uri="{BB962C8B-B14F-4D97-AF65-F5344CB8AC3E}">
        <p14:creationId xmlns:p14="http://schemas.microsoft.com/office/powerpoint/2010/main" val="942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5423" y="2447477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SQL</a:t>
            </a:r>
            <a:r>
              <a:rPr lang="zh-TW" altLang="en-US" sz="4000" dirty="0" smtClean="0"/>
              <a:t>資料庫</a:t>
            </a:r>
            <a:endParaRPr lang="zh-TW" altLang="en-US" sz="4000" dirty="0"/>
          </a:p>
        </p:txBody>
      </p:sp>
      <p:sp>
        <p:nvSpPr>
          <p:cNvPr id="11" name="橢圓 10"/>
          <p:cNvSpPr/>
          <p:nvPr/>
        </p:nvSpPr>
        <p:spPr>
          <a:xfrm>
            <a:off x="4187310" y="2077826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6" name="圖片版面配置區 5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548640"/>
            <a:ext cx="5852160" cy="5943600"/>
          </a:xfrm>
        </p:spPr>
      </p:pic>
    </p:spTree>
    <p:extLst>
      <p:ext uri="{BB962C8B-B14F-4D97-AF65-F5344CB8AC3E}">
        <p14:creationId xmlns:p14="http://schemas.microsoft.com/office/powerpoint/2010/main" val="29091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22225" y="4099560"/>
            <a:ext cx="9612971" cy="1441377"/>
          </a:xfrm>
        </p:spPr>
        <p:txBody>
          <a:bodyPr/>
          <a:lstStyle/>
          <a:p>
            <a:r>
              <a:rPr lang="zh-TW" altLang="en-US" dirty="0" smtClean="0"/>
              <a:t>實機測試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5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POS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171700"/>
            <a:ext cx="6278880" cy="284988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會員</a:t>
            </a:r>
            <a:r>
              <a:rPr lang="zh-TW" altLang="en-US" sz="3200" dirty="0" smtClean="0"/>
              <a:t>註冊</a:t>
            </a:r>
            <a:endParaRPr lang="en-US" altLang="zh-TW" sz="3200" dirty="0" smtClean="0"/>
          </a:p>
          <a:p>
            <a:r>
              <a:rPr lang="zh-TW" altLang="en-US" sz="3200" dirty="0"/>
              <a:t>商品</a:t>
            </a:r>
            <a:r>
              <a:rPr lang="zh-TW" altLang="en-US" sz="3200" dirty="0" smtClean="0"/>
              <a:t>選購</a:t>
            </a:r>
            <a:endParaRPr lang="en-US" altLang="zh-TW" sz="3200" dirty="0" smtClean="0"/>
          </a:p>
          <a:p>
            <a:r>
              <a:rPr lang="zh-TW" altLang="en-US" sz="3200" dirty="0" smtClean="0"/>
              <a:t>訂貨</a:t>
            </a:r>
            <a:r>
              <a:rPr lang="en-US" altLang="zh-TW" sz="3200" dirty="0" smtClean="0"/>
              <a:t>,</a:t>
            </a:r>
            <a:r>
              <a:rPr lang="zh-TW" altLang="en-US" sz="3600" dirty="0" smtClean="0"/>
              <a:t>進貨</a:t>
            </a:r>
            <a:endParaRPr lang="zh-TW" altLang="en-US" sz="3200" dirty="0"/>
          </a:p>
          <a:p>
            <a:r>
              <a:rPr lang="zh-TW" altLang="en-US" sz="3200" dirty="0" smtClean="0"/>
              <a:t>員工</a:t>
            </a:r>
            <a:r>
              <a:rPr lang="zh-TW" altLang="en-US" sz="3200" dirty="0"/>
              <a:t>業績</a:t>
            </a:r>
            <a:r>
              <a:rPr lang="zh-TW" altLang="en-US" sz="3200" dirty="0" smtClean="0"/>
              <a:t>查詢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55229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版面配置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" b="359"/>
          <a:stretch>
            <a:fillRect/>
          </a:stretch>
        </p:blipFill>
        <p:spPr>
          <a:xfrm>
            <a:off x="5532120" y="1"/>
            <a:ext cx="6659880" cy="6857999"/>
          </a:xfrm>
        </p:spPr>
      </p:pic>
      <p:sp>
        <p:nvSpPr>
          <p:cNvPr id="8" name="矩形 7"/>
          <p:cNvSpPr/>
          <p:nvPr/>
        </p:nvSpPr>
        <p:spPr>
          <a:xfrm>
            <a:off x="486383" y="710118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會員登入</a:t>
            </a:r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1095820" y="2266543"/>
            <a:ext cx="778212" cy="11867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3121849" y="2266543"/>
            <a:ext cx="778212" cy="11867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714015" y="3540867"/>
            <a:ext cx="1799617" cy="12937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註冊帳號</a:t>
            </a:r>
            <a:endParaRPr lang="zh-TW" altLang="en-US" sz="2800" dirty="0"/>
          </a:p>
        </p:txBody>
      </p:sp>
      <p:sp>
        <p:nvSpPr>
          <p:cNvPr id="13" name="圓角矩形 12"/>
          <p:cNvSpPr/>
          <p:nvPr/>
        </p:nvSpPr>
        <p:spPr>
          <a:xfrm>
            <a:off x="653210" y="3540868"/>
            <a:ext cx="1799617" cy="12937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購物車</a:t>
            </a:r>
          </a:p>
        </p:txBody>
      </p:sp>
      <p:sp>
        <p:nvSpPr>
          <p:cNvPr id="15" name="橢圓 14"/>
          <p:cNvSpPr/>
          <p:nvPr/>
        </p:nvSpPr>
        <p:spPr>
          <a:xfrm>
            <a:off x="4138752" y="428017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1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6383" y="710118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會員登入</a:t>
            </a:r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1095820" y="2266543"/>
            <a:ext cx="778212" cy="11867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3121849" y="2266543"/>
            <a:ext cx="778212" cy="11867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714015" y="3540867"/>
            <a:ext cx="1799617" cy="12937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註冊帳號</a:t>
            </a:r>
            <a:endParaRPr lang="zh-TW" altLang="en-US" sz="2800" dirty="0"/>
          </a:p>
        </p:txBody>
      </p:sp>
      <p:sp>
        <p:nvSpPr>
          <p:cNvPr id="13" name="圓角矩形 12"/>
          <p:cNvSpPr/>
          <p:nvPr/>
        </p:nvSpPr>
        <p:spPr>
          <a:xfrm>
            <a:off x="653210" y="3540868"/>
            <a:ext cx="1799617" cy="12937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購物車</a:t>
            </a:r>
          </a:p>
        </p:txBody>
      </p:sp>
      <p:pic>
        <p:nvPicPr>
          <p:cNvPr id="4" name="圖片版面配置區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" b="3512"/>
          <a:stretch>
            <a:fillRect/>
          </a:stretch>
        </p:blipFill>
        <p:spPr>
          <a:xfrm>
            <a:off x="5528229" y="24318"/>
            <a:ext cx="7044122" cy="6857999"/>
          </a:xfrm>
        </p:spPr>
      </p:pic>
      <p:sp>
        <p:nvSpPr>
          <p:cNvPr id="14" name="橢圓 13"/>
          <p:cNvSpPr/>
          <p:nvPr/>
        </p:nvSpPr>
        <p:spPr>
          <a:xfrm>
            <a:off x="4080995" y="3249038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6383" y="710118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購物車</a:t>
            </a:r>
            <a:endParaRPr lang="zh-TW" altLang="en-US" sz="4000" dirty="0"/>
          </a:p>
        </p:txBody>
      </p:sp>
      <p:sp>
        <p:nvSpPr>
          <p:cNvPr id="10" name="向下箭號 9"/>
          <p:cNvSpPr/>
          <p:nvPr/>
        </p:nvSpPr>
        <p:spPr>
          <a:xfrm>
            <a:off x="2178996" y="2266544"/>
            <a:ext cx="778212" cy="11867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86384" y="3540868"/>
            <a:ext cx="4163438" cy="12937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結帳</a:t>
            </a:r>
            <a:endParaRPr lang="zh-TW" altLang="en-US" sz="2800" dirty="0"/>
          </a:p>
        </p:txBody>
      </p:sp>
      <p:sp>
        <p:nvSpPr>
          <p:cNvPr id="14" name="橢圓 13"/>
          <p:cNvSpPr/>
          <p:nvPr/>
        </p:nvSpPr>
        <p:spPr>
          <a:xfrm>
            <a:off x="4138752" y="340467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5" name="圖片版面配置區 4"/>
          <p:cNvSpPr>
            <a:spLocks noGrp="1"/>
          </p:cNvSpPr>
          <p:nvPr>
            <p:ph type="pic" idx="1"/>
          </p:nvPr>
        </p:nvSpPr>
        <p:spPr>
          <a:xfrm>
            <a:off x="5532120" y="1147864"/>
            <a:ext cx="6659880" cy="3803514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047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6383" y="710117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結帳</a:t>
            </a:r>
            <a:endParaRPr lang="zh-TW" altLang="en-US" sz="4000" dirty="0"/>
          </a:p>
        </p:txBody>
      </p:sp>
      <p:sp>
        <p:nvSpPr>
          <p:cNvPr id="10" name="向下箭號 9"/>
          <p:cNvSpPr/>
          <p:nvPr/>
        </p:nvSpPr>
        <p:spPr>
          <a:xfrm>
            <a:off x="2178996" y="2331150"/>
            <a:ext cx="778212" cy="11867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532864" y="3759200"/>
            <a:ext cx="2012976" cy="107544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產品管理</a:t>
            </a:r>
            <a:endParaRPr lang="zh-TW" altLang="en-US" sz="2800" dirty="0"/>
          </a:p>
        </p:txBody>
      </p:sp>
      <p:sp>
        <p:nvSpPr>
          <p:cNvPr id="14" name="橢圓 13"/>
          <p:cNvSpPr/>
          <p:nvPr/>
        </p:nvSpPr>
        <p:spPr>
          <a:xfrm>
            <a:off x="4138752" y="340467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4" name="圖片版面配置區 3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23" y="1151916"/>
            <a:ext cx="6624577" cy="3682731"/>
          </a:xfr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412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5423" y="2447477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產品</a:t>
            </a:r>
            <a:r>
              <a:rPr lang="zh-TW" altLang="en-US" sz="4000" dirty="0" smtClean="0"/>
              <a:t>管理</a:t>
            </a:r>
            <a:endParaRPr lang="zh-TW" altLang="en-US" sz="4000" dirty="0"/>
          </a:p>
        </p:txBody>
      </p:sp>
      <p:sp>
        <p:nvSpPr>
          <p:cNvPr id="14" name="橢圓 13"/>
          <p:cNvSpPr/>
          <p:nvPr/>
        </p:nvSpPr>
        <p:spPr>
          <a:xfrm>
            <a:off x="4213981" y="2077826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7" name="圖片版面配置區 6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1948448"/>
            <a:ext cx="6690360" cy="3431272"/>
          </a:xfrm>
        </p:spPr>
      </p:pic>
    </p:spTree>
    <p:extLst>
      <p:ext uri="{BB962C8B-B14F-4D97-AF65-F5344CB8AC3E}">
        <p14:creationId xmlns:p14="http://schemas.microsoft.com/office/powerpoint/2010/main" val="10511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版面配置區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" b="3457"/>
          <a:stretch>
            <a:fillRect/>
          </a:stretch>
        </p:blipFill>
        <p:spPr>
          <a:xfrm>
            <a:off x="6035040" y="243840"/>
            <a:ext cx="5715000" cy="6431280"/>
          </a:xfrm>
        </p:spPr>
      </p:pic>
      <p:sp>
        <p:nvSpPr>
          <p:cNvPr id="9" name="矩形 8"/>
          <p:cNvSpPr/>
          <p:nvPr/>
        </p:nvSpPr>
        <p:spPr>
          <a:xfrm>
            <a:off x="425423" y="2447477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SQL</a:t>
            </a:r>
            <a:r>
              <a:rPr lang="zh-TW" altLang="en-US" sz="4000" dirty="0" smtClean="0"/>
              <a:t>資料庫</a:t>
            </a:r>
            <a:endParaRPr lang="zh-TW" altLang="en-US" sz="4000" dirty="0"/>
          </a:p>
        </p:txBody>
      </p:sp>
      <p:sp>
        <p:nvSpPr>
          <p:cNvPr id="11" name="橢圓 10"/>
          <p:cNvSpPr/>
          <p:nvPr/>
        </p:nvSpPr>
        <p:spPr>
          <a:xfrm>
            <a:off x="4187310" y="2077826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6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5423" y="2447477"/>
            <a:ext cx="4163438" cy="1468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SQL</a:t>
            </a:r>
            <a:r>
              <a:rPr lang="zh-TW" altLang="en-US" sz="4000" dirty="0" smtClean="0"/>
              <a:t>資料庫</a:t>
            </a:r>
            <a:endParaRPr lang="zh-TW" altLang="en-US" sz="4000" dirty="0"/>
          </a:p>
        </p:txBody>
      </p:sp>
      <p:sp>
        <p:nvSpPr>
          <p:cNvPr id="11" name="橢圓 10"/>
          <p:cNvSpPr/>
          <p:nvPr/>
        </p:nvSpPr>
        <p:spPr>
          <a:xfrm>
            <a:off x="4187310" y="2077826"/>
            <a:ext cx="749760" cy="739302"/>
          </a:xfrm>
          <a:prstGeom prst="ellipse">
            <a:avLst/>
          </a:prstGeom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4" name="圖片版面配置區 3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77" y="831145"/>
            <a:ext cx="6492240" cy="4701540"/>
          </a:xfrm>
        </p:spPr>
      </p:pic>
    </p:spTree>
    <p:extLst>
      <p:ext uri="{BB962C8B-B14F-4D97-AF65-F5344CB8AC3E}">
        <p14:creationId xmlns:p14="http://schemas.microsoft.com/office/powerpoint/2010/main" val="1450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59</Words>
  <Application>Microsoft Office PowerPoint</Application>
  <PresentationFormat>寬螢幕</PresentationFormat>
  <Paragraphs>32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微軟正黑體</vt:lpstr>
      <vt:lpstr>Franklin Gothic Book</vt:lpstr>
      <vt:lpstr>Crop</vt:lpstr>
      <vt:lpstr>期中專題報告</vt:lpstr>
      <vt:lpstr>簡易POS系統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實機測試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</dc:title>
  <dc:creator>BWIN</dc:creator>
  <cp:lastModifiedBy>BWIN</cp:lastModifiedBy>
  <cp:revision>6</cp:revision>
  <dcterms:created xsi:type="dcterms:W3CDTF">2022-05-29T09:58:46Z</dcterms:created>
  <dcterms:modified xsi:type="dcterms:W3CDTF">2022-05-29T16:32:46Z</dcterms:modified>
</cp:coreProperties>
</file>