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9265D8-0CD8-4B24-852C-F0C1C441AED7}">
  <a:tblStyle styleId="{019265D8-0CD8-4B24-852C-F0C1C441AE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{019265D8-0CD8-4B24-852C-F0C1C441AED7}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