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33" r:id="rId3"/>
    <p:sldId id="332" r:id="rId4"/>
    <p:sldId id="351" r:id="rId5"/>
    <p:sldId id="340" r:id="rId6"/>
    <p:sldId id="353" r:id="rId7"/>
    <p:sldId id="352" r:id="rId8"/>
    <p:sldId id="350" r:id="rId9"/>
    <p:sldId id="339" r:id="rId10"/>
    <p:sldId id="280" r:id="rId11"/>
    <p:sldId id="257" r:id="rId12"/>
    <p:sldId id="338" r:id="rId13"/>
    <p:sldId id="345" r:id="rId14"/>
    <p:sldId id="337" r:id="rId15"/>
    <p:sldId id="335" r:id="rId16"/>
    <p:sldId id="346" r:id="rId17"/>
    <p:sldId id="343" r:id="rId18"/>
    <p:sldId id="34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CDDFA-3399-46A1-A581-4993FA361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DF12E7-F6C6-49AA-95C2-51FE27627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F5AC0-0C91-4593-8AFC-49AC33EB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A4634-6652-4DD1-99BD-97C518CA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915E1A-945F-450E-BF22-1225DF50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6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F01BD-66DE-4856-9546-D967AEC4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340B3C-FA0F-41EB-B6D1-7A5CEC026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1E2A3-8708-4841-8F81-43034A6D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E66243-9D5D-4DFC-8827-57D769FC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93D983-F903-4DF3-B4F2-04D9DD7A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5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689D72-9176-4647-BDD0-CBED3427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2FEE9D-27C5-4177-8722-4D39B82D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9614D-4C21-4B37-B285-D306DE3A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4262E-8FC0-43E5-914B-54A724BC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C4A0C6-BBA7-447F-B49C-B92DACC7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29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C1676-9038-4E19-9A16-BC835214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E1E58F-4547-4F72-85DB-CCF7B60C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299DAA-ABC9-4991-BA3F-AA965CD0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57A71A-7165-447F-A003-7EE3F8C6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5B23C1-3F07-41B4-AC2C-D347D249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0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89E77-94EA-49F3-B257-EAB19A3F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369F1F-82EB-4934-929F-6988A71E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23C4C7-9179-498F-BA4B-698998F5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DAD38-A5F2-471E-A3A3-069AD0CC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9CB0A-C0BD-46CE-B051-471AEC68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2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EC8CD-1A83-4E0B-A72B-F7DE6518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C53BB3-9404-48F3-B33A-92C57E9F4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7C58EA-025F-48F5-A413-F288BCE96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2FE932-761C-4B12-BBE3-F0436176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31E4CA-6469-4AE0-A1D8-A283063E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BA9BCC-39D7-45D4-B59F-C4A46CB4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56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3E1F6-1591-4985-B434-8D5C861F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F5203B-5648-428F-B8BB-5F6BA6EB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A6C705-3449-4BCD-80F0-8157DA3CF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B4C92D-C144-4ED5-BA45-87B168FA2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990A39-0B11-47FD-9451-A67551E4D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E51C65-B6A4-4A2D-8EEA-AB2E9C40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27DE74-6AB5-4996-8C06-01208914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3B0A77-AAA0-462B-9094-E8075EFF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A761F-4790-48B1-B165-1086ABF6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67B378-EB34-4FE4-92BA-746EC830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88EBB7-B88C-4AA0-85D6-35D5CB06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8D73FE-7B2D-4204-8D79-55E4C608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49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E295B1-C073-4DEC-BE8E-4DE453F1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C405E2-9098-4DFD-B6F9-FB6FF2B7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12006F-14C3-45C6-8ADF-A0E603ED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95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99EE3-9964-4B74-A6B2-A9489426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55C3A-CF01-4759-B20D-54C63A20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ABC8FF-0BD1-4533-ADB9-C75739CA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18122-1A7C-4AC9-B670-47DF2CAE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61DCCA-F478-4166-AF0D-57F6136B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4C96BD-E73F-4A0B-9299-E7995D5C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1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84521-2C54-4CAE-9DDA-FDAFF37A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9AA59A-23A4-4BC5-8C16-905DDE0D0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74B414-2A80-47E4-8A32-686E7AE58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C7BB06-E682-47A2-93AC-791A63DF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F74701-E757-4D64-B477-4C725FFE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88F5D9-8730-45F5-AF97-6DA68D09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65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9DED53-2343-43BF-8DCD-75DD0CDB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008775-E3D1-4363-8892-E3390E76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9EC036-9ABF-48CC-AC85-EA03D9DB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9F23-8D13-4B27-BDFF-10DCFD483CF1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3877A-F023-41C5-A66F-771B4E9B8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53FC5-2448-47A6-A2AC-F6678540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8094-EF85-4E99-BE1B-DA8FF2E6A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57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tp://ftp.pinju.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投影片編號版面配置區 3">
            <a:extLst>
              <a:ext uri="{FF2B5EF4-FFF2-40B4-BE49-F238E27FC236}">
                <a16:creationId xmlns:a16="http://schemas.microsoft.com/office/drawing/2014/main" id="{5FF12A90-67F3-42AB-9386-0C82112A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l"/>
              <a:defRPr kumimoji="1" sz="30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B0F0"/>
              </a:buClr>
              <a:buSzPct val="40000"/>
              <a:buFont typeface="Wingdings" panose="05000000000000000000" pitchFamily="2" charset="2"/>
              <a:buChar char="n"/>
              <a:defRPr kumimoji="1" sz="28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25000"/>
              <a:buFont typeface="Wingdings" panose="05000000000000000000" pitchFamily="2" charset="2"/>
              <a:buChar char="l"/>
              <a:defRPr kumimoji="1" sz="26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9DAEE-75E1-4071-BB7A-BE9675820BCB}" type="slidenum">
              <a:rPr lang="en-US" altLang="zh-TW" sz="1000">
                <a:solidFill>
                  <a:schemeClr val="tx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0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798DA5-CC97-4F23-B664-7801ECF88BA1}"/>
              </a:ext>
            </a:extLst>
          </p:cNvPr>
          <p:cNvSpPr txBox="1"/>
          <p:nvPr/>
        </p:nvSpPr>
        <p:spPr>
          <a:xfrm>
            <a:off x="3161831" y="1014726"/>
            <a:ext cx="586833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8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</a:p>
          <a:p>
            <a:pPr algn="ctr"/>
            <a:r>
              <a:rPr lang="zh-TW" altLang="en-US" sz="138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投影片編號版面配置區 3">
            <a:extLst>
              <a:ext uri="{FF2B5EF4-FFF2-40B4-BE49-F238E27FC236}">
                <a16:creationId xmlns:a16="http://schemas.microsoft.com/office/drawing/2014/main" id="{AD16CF4D-CC7D-4960-9D91-28CD3488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l"/>
              <a:defRPr kumimoji="1" sz="30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B0F0"/>
              </a:buClr>
              <a:buSzPct val="40000"/>
              <a:buFont typeface="Wingdings" panose="05000000000000000000" pitchFamily="2" charset="2"/>
              <a:buChar char="n"/>
              <a:defRPr kumimoji="1" sz="28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25000"/>
              <a:buFont typeface="Wingdings" panose="05000000000000000000" pitchFamily="2" charset="2"/>
              <a:buChar char="l"/>
              <a:defRPr kumimoji="1" sz="26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0B8306-ECE4-4AC7-8235-923CC1B9C4F1}" type="slidenum">
              <a:rPr lang="en-US" altLang="zh-TW" sz="1000">
                <a:solidFill>
                  <a:schemeClr val="tx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0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17B6962-AEEC-45EA-8959-8E79DB7B0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5137" y="1848509"/>
            <a:ext cx="9835203" cy="2912895"/>
          </a:xfrm>
          <a:custGeom>
            <a:avLst/>
            <a:gdLst>
              <a:gd name="connsiteX0" fmla="*/ 1138822 w 8870950"/>
              <a:gd name="connsiteY0" fmla="*/ 2178801 h 2627312"/>
              <a:gd name="connsiteX1" fmla="*/ 1138822 w 8870950"/>
              <a:gd name="connsiteY1" fmla="*/ 2543926 h 2627312"/>
              <a:gd name="connsiteX2" fmla="*/ 7651917 w 8870950"/>
              <a:gd name="connsiteY2" fmla="*/ 2543926 h 2627312"/>
              <a:gd name="connsiteX3" fmla="*/ 7651917 w 8870950"/>
              <a:gd name="connsiteY3" fmla="*/ 2178801 h 2627312"/>
              <a:gd name="connsiteX4" fmla="*/ 0 w 8870950"/>
              <a:gd name="connsiteY4" fmla="*/ 0 h 2627312"/>
              <a:gd name="connsiteX5" fmla="*/ 8870950 w 8870950"/>
              <a:gd name="connsiteY5" fmla="*/ 0 h 2627312"/>
              <a:gd name="connsiteX6" fmla="*/ 8870950 w 8870950"/>
              <a:gd name="connsiteY6" fmla="*/ 2627312 h 2627312"/>
              <a:gd name="connsiteX7" fmla="*/ 0 w 8870950"/>
              <a:gd name="connsiteY7" fmla="*/ 2627312 h 262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0950" h="2627312">
                <a:moveTo>
                  <a:pt x="1138822" y="2178801"/>
                </a:moveTo>
                <a:lnTo>
                  <a:pt x="1138822" y="2543926"/>
                </a:lnTo>
                <a:lnTo>
                  <a:pt x="7651917" y="2543926"/>
                </a:lnTo>
                <a:lnTo>
                  <a:pt x="7651917" y="2178801"/>
                </a:lnTo>
                <a:close/>
                <a:moveTo>
                  <a:pt x="0" y="0"/>
                </a:moveTo>
                <a:lnTo>
                  <a:pt x="8870950" y="0"/>
                </a:lnTo>
                <a:lnTo>
                  <a:pt x="8870950" y="2627312"/>
                </a:lnTo>
                <a:lnTo>
                  <a:pt x="0" y="2627312"/>
                </a:lnTo>
                <a:close/>
              </a:path>
            </a:pathLst>
          </a:custGeom>
          <a:noFill/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49E3C81-E234-4A74-A148-E0FC1CBEE1D5}"/>
              </a:ext>
            </a:extLst>
          </p:cNvPr>
          <p:cNvSpPr txBox="1"/>
          <p:nvPr/>
        </p:nvSpPr>
        <p:spPr>
          <a:xfrm>
            <a:off x="1150364" y="4285552"/>
            <a:ext cx="962475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SM:255.255.255.0</a:t>
            </a:r>
          </a:p>
          <a:p>
            <a:r>
              <a:rPr lang="en-US" altLang="zh-TW" sz="3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SM:11111111.11111111.11111111.00000000</a:t>
            </a:r>
          </a:p>
          <a:p>
            <a:r>
              <a:rPr lang="en-US" altLang="zh-TW" sz="3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SM:/24</a:t>
            </a:r>
            <a:endParaRPr lang="zh-TW" altLang="en-US" sz="3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164157-430F-4652-B42E-FF987BB6B783}"/>
              </a:ext>
            </a:extLst>
          </p:cNvPr>
          <p:cNvSpPr txBox="1"/>
          <p:nvPr/>
        </p:nvSpPr>
        <p:spPr>
          <a:xfrm>
            <a:off x="3407603" y="522554"/>
            <a:ext cx="5376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 </a:t>
            </a:r>
            <a:r>
              <a:rPr lang="zh-TW" altLang="en-US" sz="6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位址的結構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54E9602-7C09-48F5-AD8D-3B6F88BB2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26667" r="31417" b="48296"/>
          <a:stretch/>
        </p:blipFill>
        <p:spPr>
          <a:xfrm>
            <a:off x="3345011" y="2411316"/>
            <a:ext cx="7340931" cy="199136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D11AE74-AE31-4ECE-A9C0-1A6854DEC594}"/>
              </a:ext>
            </a:extLst>
          </p:cNvPr>
          <p:cNvSpPr txBox="1"/>
          <p:nvPr/>
        </p:nvSpPr>
        <p:spPr>
          <a:xfrm>
            <a:off x="772161" y="2806831"/>
            <a:ext cx="2811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IP:  100.100.100.2</a:t>
            </a:r>
          </a:p>
          <a:p>
            <a:pPr algn="r"/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SM:255.255.255.0</a:t>
            </a:r>
          </a:p>
          <a:p>
            <a:pPr algn="r"/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DG:100.100.100.1</a:t>
            </a:r>
            <a:endParaRPr lang="zh-TW" altLang="en-US" sz="2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3F16EC-27EC-425F-9A32-26FC6677D970}"/>
              </a:ext>
            </a:extLst>
          </p:cNvPr>
          <p:cNvSpPr txBox="1"/>
          <p:nvPr/>
        </p:nvSpPr>
        <p:spPr>
          <a:xfrm>
            <a:off x="2474488" y="5053435"/>
            <a:ext cx="263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100.100.100.</a:t>
            </a:r>
            <a:r>
              <a:rPr lang="en-US" altLang="zh-TW" sz="2400" b="1" dirty="0">
                <a:solidFill>
                  <a:srgbClr val="FF1F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86E207-DEB7-40B0-A745-22119AE3DDC2}"/>
              </a:ext>
            </a:extLst>
          </p:cNvPr>
          <p:cNvSpPr txBox="1"/>
          <p:nvPr/>
        </p:nvSpPr>
        <p:spPr>
          <a:xfrm>
            <a:off x="4215566" y="4248043"/>
            <a:ext cx="99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100.3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273508-7D4D-4EA5-9E32-495563432D51}"/>
              </a:ext>
            </a:extLst>
          </p:cNvPr>
          <p:cNvSpPr txBox="1"/>
          <p:nvPr/>
        </p:nvSpPr>
        <p:spPr>
          <a:xfrm>
            <a:off x="5929853" y="2565839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100.1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AFE451-386F-4BD5-8112-27D23A53899C}"/>
              </a:ext>
            </a:extLst>
          </p:cNvPr>
          <p:cNvSpPr txBox="1"/>
          <p:nvPr/>
        </p:nvSpPr>
        <p:spPr>
          <a:xfrm>
            <a:off x="7240424" y="2557802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50.1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81B7EA-35F1-4AB6-BC0B-A3C30B546FEB}"/>
              </a:ext>
            </a:extLst>
          </p:cNvPr>
          <p:cNvSpPr txBox="1"/>
          <p:nvPr/>
        </p:nvSpPr>
        <p:spPr>
          <a:xfrm>
            <a:off x="10266031" y="294957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50.2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9B7065-44DF-4C01-8589-9E769BA27A72}"/>
              </a:ext>
            </a:extLst>
          </p:cNvPr>
          <p:cNvSpPr txBox="1"/>
          <p:nvPr/>
        </p:nvSpPr>
        <p:spPr>
          <a:xfrm>
            <a:off x="9087471" y="416193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50.3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5039D0F-BD57-4AE9-BE97-7DB9D868DFEC}"/>
              </a:ext>
            </a:extLst>
          </p:cNvPr>
          <p:cNvSpPr txBox="1"/>
          <p:nvPr/>
        </p:nvSpPr>
        <p:spPr>
          <a:xfrm>
            <a:off x="2688705" y="1789909"/>
            <a:ext cx="404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100.100.100.0/24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CCF3D4-691E-4A03-9E49-215F8644A646}"/>
              </a:ext>
            </a:extLst>
          </p:cNvPr>
          <p:cNvSpPr txBox="1"/>
          <p:nvPr/>
        </p:nvSpPr>
        <p:spPr>
          <a:xfrm>
            <a:off x="7376289" y="1789909"/>
            <a:ext cx="3220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50.50.50.0/24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F6F9F4-13DD-4935-B2C5-465AD59A2BBB}"/>
              </a:ext>
            </a:extLst>
          </p:cNvPr>
          <p:cNvSpPr txBox="1"/>
          <p:nvPr/>
        </p:nvSpPr>
        <p:spPr>
          <a:xfrm>
            <a:off x="6357020" y="5419903"/>
            <a:ext cx="68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/24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672CBC-30AA-497E-940E-F6DF80819793}"/>
              </a:ext>
            </a:extLst>
          </p:cNvPr>
          <p:cNvSpPr txBox="1"/>
          <p:nvPr/>
        </p:nvSpPr>
        <p:spPr>
          <a:xfrm>
            <a:off x="119050" y="5419903"/>
            <a:ext cx="608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11111111.11111111.11111111.</a:t>
            </a:r>
            <a:r>
              <a:rPr lang="en-US" altLang="zh-TW" sz="2400" b="1" dirty="0">
                <a:solidFill>
                  <a:srgbClr val="FF1F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0000000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2BDFE5-6497-4929-94EE-307EB522BE63}"/>
              </a:ext>
            </a:extLst>
          </p:cNvPr>
          <p:cNvSpPr txBox="1"/>
          <p:nvPr/>
        </p:nvSpPr>
        <p:spPr>
          <a:xfrm>
            <a:off x="3104744" y="361019"/>
            <a:ext cx="5982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Subnet Mask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9D1864B-DF1E-4CAA-83AF-76C3F61EDB9E}"/>
              </a:ext>
            </a:extLst>
          </p:cNvPr>
          <p:cNvSpPr txBox="1"/>
          <p:nvPr/>
        </p:nvSpPr>
        <p:spPr>
          <a:xfrm>
            <a:off x="6546509" y="2971649"/>
            <a:ext cx="11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27FA56F-DDF5-4684-9760-79DD2C72B5DE}"/>
              </a:ext>
            </a:extLst>
          </p:cNvPr>
          <p:cNvSpPr txBox="1"/>
          <p:nvPr/>
        </p:nvSpPr>
        <p:spPr>
          <a:xfrm>
            <a:off x="4729679" y="2769151"/>
            <a:ext cx="112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62D25F-B1F0-4633-843D-984D258BC822}"/>
              </a:ext>
            </a:extLst>
          </p:cNvPr>
          <p:cNvSpPr txBox="1"/>
          <p:nvPr/>
        </p:nvSpPr>
        <p:spPr>
          <a:xfrm>
            <a:off x="8299565" y="2692948"/>
            <a:ext cx="112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02683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BF2447E-D144-4AE9-B67C-9F9573B155CA}"/>
              </a:ext>
            </a:extLst>
          </p:cNvPr>
          <p:cNvSpPr txBox="1"/>
          <p:nvPr/>
        </p:nvSpPr>
        <p:spPr>
          <a:xfrm>
            <a:off x="1130969" y="4889059"/>
            <a:ext cx="3462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Class D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1110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(224-239)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Class E 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1111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(240-255)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6627" name="投影片編號版面配置區 3">
            <a:extLst>
              <a:ext uri="{FF2B5EF4-FFF2-40B4-BE49-F238E27FC236}">
                <a16:creationId xmlns:a16="http://schemas.microsoft.com/office/drawing/2014/main" id="{7E390AEA-C3AC-4AB9-AB0B-5D22B3C8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l"/>
              <a:defRPr kumimoji="1" sz="30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B0F0"/>
              </a:buClr>
              <a:buSzPct val="40000"/>
              <a:buFont typeface="Wingdings" panose="05000000000000000000" pitchFamily="2" charset="2"/>
              <a:buChar char="n"/>
              <a:defRPr kumimoji="1" sz="28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25000"/>
              <a:buFont typeface="Wingdings" panose="05000000000000000000" pitchFamily="2" charset="2"/>
              <a:buChar char="l"/>
              <a:defRPr kumimoji="1" sz="26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87E6DE-FB69-4787-8E1E-9E6AFBF269F1}" type="slidenum">
              <a:rPr kumimoji="1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TW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51D373-D0EE-41AB-AF6F-5D1EDE03502D}"/>
              </a:ext>
            </a:extLst>
          </p:cNvPr>
          <p:cNvSpPr txBox="1"/>
          <p:nvPr/>
        </p:nvSpPr>
        <p:spPr>
          <a:xfrm>
            <a:off x="2272680" y="594041"/>
            <a:ext cx="764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最常見的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 </a:t>
            </a:r>
            <a:r>
              <a:rPr kumimoji="0" lang="zh-TW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種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IP</a:t>
            </a:r>
            <a:r>
              <a:rPr kumimoji="0" lang="zh-TW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位址等級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1EDBABF-3315-4129-894B-6BB9476A9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9" b="70358"/>
          <a:stretch/>
        </p:blipFill>
        <p:spPr>
          <a:xfrm>
            <a:off x="694476" y="1746088"/>
            <a:ext cx="10803048" cy="91440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B2BC999-A913-46B4-B31A-3C9695386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27" b="43853"/>
          <a:stretch/>
        </p:blipFill>
        <p:spPr>
          <a:xfrm>
            <a:off x="694476" y="2733049"/>
            <a:ext cx="10803048" cy="97054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EE6FDF5-3D31-46C6-B4EF-1D7245DAAA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55" b="19743"/>
          <a:stretch/>
        </p:blipFill>
        <p:spPr>
          <a:xfrm>
            <a:off x="694476" y="3880431"/>
            <a:ext cx="1080304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BF2447E-D144-4AE9-B67C-9F9573B155CA}"/>
              </a:ext>
            </a:extLst>
          </p:cNvPr>
          <p:cNvSpPr txBox="1"/>
          <p:nvPr/>
        </p:nvSpPr>
        <p:spPr>
          <a:xfrm>
            <a:off x="1303833" y="2555227"/>
            <a:ext cx="8893780" cy="2692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Class D 1110  (224-239)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 224.0.0.5</a:t>
            </a:r>
            <a:endParaRPr kumimoji="0" lang="en-US" altLang="zh-TW" sz="6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6627" name="投影片編號版面配置區 3">
            <a:extLst>
              <a:ext uri="{FF2B5EF4-FFF2-40B4-BE49-F238E27FC236}">
                <a16:creationId xmlns:a16="http://schemas.microsoft.com/office/drawing/2014/main" id="{7E390AEA-C3AC-4AB9-AB0B-5D22B3C8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l"/>
              <a:defRPr kumimoji="1" sz="30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B0F0"/>
              </a:buClr>
              <a:buSzPct val="40000"/>
              <a:buFont typeface="Wingdings" panose="05000000000000000000" pitchFamily="2" charset="2"/>
              <a:buChar char="n"/>
              <a:defRPr kumimoji="1" sz="28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25000"/>
              <a:buFont typeface="Wingdings" panose="05000000000000000000" pitchFamily="2" charset="2"/>
              <a:buChar char="l"/>
              <a:defRPr kumimoji="1" sz="26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87E6DE-FB69-4787-8E1E-9E6AFBF269F1}" type="slidenum">
              <a:rPr kumimoji="1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TW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A7DA1D-D648-4641-90F7-39D4F6463FEC}"/>
              </a:ext>
            </a:extLst>
          </p:cNvPr>
          <p:cNvSpPr txBox="1"/>
          <p:nvPr/>
        </p:nvSpPr>
        <p:spPr>
          <a:xfrm>
            <a:off x="1627639" y="869125"/>
            <a:ext cx="8246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Multicast</a:t>
            </a:r>
            <a:r>
              <a:rPr lang="zh-TW" altLang="en-US" sz="7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定址廣播</a:t>
            </a:r>
          </a:p>
        </p:txBody>
      </p:sp>
    </p:spTree>
    <p:extLst>
      <p:ext uri="{BB962C8B-B14F-4D97-AF65-F5344CB8AC3E}">
        <p14:creationId xmlns:p14="http://schemas.microsoft.com/office/powerpoint/2010/main" val="28019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0EBF5-BDDD-4996-81AE-DB29C2D1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39415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FF4BEE"/>
              </a:buClr>
              <a:buFont typeface="Wingdings" panose="05000000000000000000" pitchFamily="2" charset="2"/>
              <a:buChar char="ü"/>
            </a:pP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192.168.1.0/24 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用來代表該 </a:t>
            </a: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C 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的網路</a:t>
            </a:r>
            <a:endParaRPr lang="en-US" altLang="zh-TW" sz="3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  <a:buClr>
                <a:srgbClr val="FF4BEE"/>
              </a:buClr>
              <a:buFont typeface="Wingdings" panose="05000000000000000000" pitchFamily="2" charset="2"/>
              <a:buChar char="ü"/>
            </a:pP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封包目的為</a:t>
            </a: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192.168.1.255, 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即對</a:t>
            </a: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192.168.1.0/24 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這個網段送出廣播封包</a:t>
            </a:r>
            <a:endParaRPr lang="en-US" altLang="zh-TW" sz="3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  <a:buClr>
                <a:srgbClr val="FF4BEE"/>
              </a:buClr>
              <a:buFont typeface="Wingdings" panose="05000000000000000000" pitchFamily="2" charset="2"/>
              <a:buChar char="ü"/>
            </a:pP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封包目的為</a:t>
            </a: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255.255.255.255, 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即對現在的網段送出廣播封包</a:t>
            </a:r>
          </a:p>
          <a:p>
            <a:pPr>
              <a:lnSpc>
                <a:spcPct val="120000"/>
              </a:lnSpc>
              <a:buClr>
                <a:srgbClr val="FF4BEE"/>
              </a:buClr>
              <a:buFont typeface="Wingdings" panose="05000000000000000000" pitchFamily="2" charset="2"/>
              <a:buChar char="ü"/>
            </a:pPr>
            <a:endParaRPr lang="zh-TW" altLang="en-US" sz="3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8B9210-57F9-457F-8CF6-FC65493624C6}"/>
              </a:ext>
            </a:extLst>
          </p:cNvPr>
          <p:cNvSpPr txBox="1"/>
          <p:nvPr/>
        </p:nvSpPr>
        <p:spPr>
          <a:xfrm>
            <a:off x="838200" y="689811"/>
            <a:ext cx="3978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特殊</a:t>
            </a:r>
            <a:r>
              <a:rPr lang="en-US" altLang="zh-TW" sz="60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60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</a:p>
        </p:txBody>
      </p:sp>
    </p:spTree>
    <p:extLst>
      <p:ext uri="{BB962C8B-B14F-4D97-AF65-F5344CB8AC3E}">
        <p14:creationId xmlns:p14="http://schemas.microsoft.com/office/powerpoint/2010/main" val="426062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>
            <a:extLst>
              <a:ext uri="{FF2B5EF4-FFF2-40B4-BE49-F238E27FC236}">
                <a16:creationId xmlns:a16="http://schemas.microsoft.com/office/drawing/2014/main" id="{FB0C8741-8E86-4398-BFA6-7EDE457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l"/>
              <a:defRPr kumimoji="1" sz="30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B0F0"/>
              </a:buClr>
              <a:buSzPct val="40000"/>
              <a:buFont typeface="Wingdings" panose="05000000000000000000" pitchFamily="2" charset="2"/>
              <a:buChar char="n"/>
              <a:defRPr kumimoji="1" sz="28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25000"/>
              <a:buFont typeface="Wingdings" panose="05000000000000000000" pitchFamily="2" charset="2"/>
              <a:buChar char="l"/>
              <a:defRPr kumimoji="1" sz="26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1FE4FF-EB40-4E21-BDA5-8322E03B907E}" type="slidenum">
              <a:rPr lang="en-US" altLang="zh-TW" sz="1000">
                <a:solidFill>
                  <a:schemeClr val="tx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00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35DF0D-0267-4DCD-B2FB-A85983C0E0D6}"/>
              </a:ext>
            </a:extLst>
          </p:cNvPr>
          <p:cNvSpPr txBox="1"/>
          <p:nvPr/>
        </p:nvSpPr>
        <p:spPr>
          <a:xfrm>
            <a:off x="1447259" y="749356"/>
            <a:ext cx="9297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私有</a:t>
            </a:r>
            <a:r>
              <a:rPr lang="en-US" altLang="zh-TW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(Private IP</a:t>
            </a:r>
            <a:r>
              <a:rPr lang="zh-TW" altLang="en-US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Address)</a:t>
            </a:r>
            <a:r>
              <a:rPr lang="zh-TW" altLang="en-US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包含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4F2227-15D1-42DF-A069-95DE9C852664}"/>
              </a:ext>
            </a:extLst>
          </p:cNvPr>
          <p:cNvSpPr txBox="1"/>
          <p:nvPr/>
        </p:nvSpPr>
        <p:spPr>
          <a:xfrm>
            <a:off x="1216414" y="4603276"/>
            <a:ext cx="9759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en-US" altLang="zh-TW" sz="3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 </a:t>
            </a:r>
            <a:r>
              <a:rPr lang="zh-TW" altLang="en-US" sz="3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封包為</a:t>
            </a:r>
            <a:r>
              <a:rPr lang="en-US" altLang="zh-TW" sz="3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IP</a:t>
            </a:r>
            <a:r>
              <a:rPr lang="zh-TW" altLang="en-US" sz="3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3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ISP</a:t>
            </a:r>
            <a:r>
              <a:rPr lang="zh-TW" altLang="en-US" sz="3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的路由器將不會放行此種封包</a:t>
            </a:r>
            <a:r>
              <a:rPr lang="en-US" altLang="zh-TW" sz="3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因此無法在網際網路上流通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37D823-CC34-46D5-9A49-22CF7B957AB4}"/>
              </a:ext>
            </a:extLst>
          </p:cNvPr>
          <p:cNvSpPr txBox="1"/>
          <p:nvPr/>
        </p:nvSpPr>
        <p:spPr>
          <a:xfrm>
            <a:off x="1315684" y="1814331"/>
            <a:ext cx="9908482" cy="24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A: 10.0.0.0/8</a:t>
            </a:r>
          </a:p>
          <a:p>
            <a:pPr>
              <a:lnSpc>
                <a:spcPct val="150000"/>
              </a:lnSpc>
            </a:pP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36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ClassB</a:t>
            </a: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172.16.0.0 - 172.31.255.255</a:t>
            </a:r>
          </a:p>
          <a:p>
            <a:pPr>
              <a:lnSpc>
                <a:spcPct val="150000"/>
              </a:lnSpc>
            </a:pP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256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C: 192.168.0.0 - 192.168.255.255</a:t>
            </a:r>
            <a:endParaRPr lang="zh-TW" altLang="en-US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14A47752-4C81-461D-B9D1-76D2283F9947}"/>
              </a:ext>
            </a:extLst>
          </p:cNvPr>
          <p:cNvGrpSpPr/>
          <p:nvPr/>
        </p:nvGrpSpPr>
        <p:grpSpPr>
          <a:xfrm>
            <a:off x="531635" y="2231539"/>
            <a:ext cx="11287927" cy="2896825"/>
            <a:chOff x="551091" y="2445555"/>
            <a:chExt cx="11287927" cy="2896825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FC7EBE1B-372A-430C-BD09-FC1431F0741C}"/>
                </a:ext>
              </a:extLst>
            </p:cNvPr>
            <p:cNvGrpSpPr/>
            <p:nvPr/>
          </p:nvGrpSpPr>
          <p:grpSpPr>
            <a:xfrm>
              <a:off x="911579" y="2445555"/>
              <a:ext cx="1568974" cy="1709798"/>
              <a:chOff x="911579" y="1130111"/>
              <a:chExt cx="1568974" cy="1709798"/>
            </a:xfrm>
          </p:grpSpPr>
          <p:pic>
            <p:nvPicPr>
              <p:cNvPr id="5" name="圖形 4" descr="膝上型電腦">
                <a:extLst>
                  <a:ext uri="{FF2B5EF4-FFF2-40B4-BE49-F238E27FC236}">
                    <a16:creationId xmlns:a16="http://schemas.microsoft.com/office/drawing/2014/main" id="{C75EAAB2-86DA-40EF-8043-5244417DE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1579" y="1130111"/>
                <a:ext cx="1568974" cy="1568974"/>
              </a:xfrm>
              <a:prstGeom prst="rect">
                <a:avLst/>
              </a:prstGeom>
            </p:spPr>
          </p:pic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FD4DC49-0605-4C9F-B043-4128EEDF56F6}"/>
                  </a:ext>
                </a:extLst>
              </p:cNvPr>
              <p:cNvSpPr txBox="1"/>
              <p:nvPr/>
            </p:nvSpPr>
            <p:spPr>
              <a:xfrm>
                <a:off x="1283039" y="2378244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傳送</a:t>
                </a:r>
                <a:endParaRPr lang="en-US" altLang="zh-TW" sz="2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6247CD7-9897-4108-BCCA-0CCD86862A17}"/>
                </a:ext>
              </a:extLst>
            </p:cNvPr>
            <p:cNvGrpSpPr/>
            <p:nvPr/>
          </p:nvGrpSpPr>
          <p:grpSpPr>
            <a:xfrm>
              <a:off x="9702038" y="2445555"/>
              <a:ext cx="1568974" cy="1709798"/>
              <a:chOff x="9702038" y="1130111"/>
              <a:chExt cx="1568974" cy="1709798"/>
            </a:xfrm>
          </p:grpSpPr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9C623D1-EDBF-469D-B681-63A801D62BA6}"/>
                  </a:ext>
                </a:extLst>
              </p:cNvPr>
              <p:cNvSpPr txBox="1"/>
              <p:nvPr/>
            </p:nvSpPr>
            <p:spPr>
              <a:xfrm>
                <a:off x="10106714" y="2378244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接收</a:t>
                </a:r>
                <a:endParaRPr lang="en-US" altLang="zh-TW" sz="2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30" name="圖形 29" descr="膝上型電腦">
                <a:extLst>
                  <a:ext uri="{FF2B5EF4-FFF2-40B4-BE49-F238E27FC236}">
                    <a16:creationId xmlns:a16="http://schemas.microsoft.com/office/drawing/2014/main" id="{32AAC52C-5BCC-4479-9AFA-68B2BCE97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02038" y="1130111"/>
                <a:ext cx="1568974" cy="1568974"/>
              </a:xfrm>
              <a:prstGeom prst="rect">
                <a:avLst/>
              </a:prstGeom>
            </p:spPr>
          </p:pic>
        </p:grp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68C2B51-A6EA-4BD9-AA1E-54F82CC8D852}"/>
                </a:ext>
              </a:extLst>
            </p:cNvPr>
            <p:cNvCxnSpPr>
              <a:cxnSpLocks/>
              <a:stCxn id="5" idx="3"/>
              <a:endCxn id="30" idx="1"/>
            </p:cNvCxnSpPr>
            <p:nvPr/>
          </p:nvCxnSpPr>
          <p:spPr>
            <a:xfrm>
              <a:off x="2480553" y="3230042"/>
              <a:ext cx="7221485" cy="0"/>
            </a:xfrm>
            <a:prstGeom prst="line">
              <a:avLst/>
            </a:prstGeom>
            <a:ln w="762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665888-8805-4346-A524-BAF4C1F2A40A}"/>
                </a:ext>
              </a:extLst>
            </p:cNvPr>
            <p:cNvSpPr txBox="1"/>
            <p:nvPr/>
          </p:nvSpPr>
          <p:spPr>
            <a:xfrm>
              <a:off x="551091" y="4018941"/>
              <a:ext cx="23380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SRC:IP </a:t>
              </a:r>
            </a:p>
            <a:p>
              <a:pPr algn="ctr"/>
              <a:r>
                <a:rPr lang="en-US" altLang="zh-TW" sz="4000" b="1" dirty="0" err="1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SRC:Port</a:t>
              </a:r>
              <a:endPara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C1AF25C-75BF-4859-95EF-F4D4895F6C11}"/>
                </a:ext>
              </a:extLst>
            </p:cNvPr>
            <p:cNvSpPr txBox="1"/>
            <p:nvPr/>
          </p:nvSpPr>
          <p:spPr>
            <a:xfrm>
              <a:off x="9486643" y="4018941"/>
              <a:ext cx="23523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DST:IP </a:t>
              </a:r>
            </a:p>
            <a:p>
              <a:pPr algn="ctr"/>
              <a:r>
                <a:rPr lang="en-US" altLang="zh-TW" sz="4000" b="1" dirty="0" err="1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DST:Port</a:t>
              </a:r>
              <a:endPara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F31D156-52DB-4D6D-A794-CB4060A2B05C}"/>
                </a:ext>
              </a:extLst>
            </p:cNvPr>
            <p:cNvSpPr txBox="1"/>
            <p:nvPr/>
          </p:nvSpPr>
          <p:spPr>
            <a:xfrm>
              <a:off x="4465269" y="3633614"/>
              <a:ext cx="3433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netstat -n</a:t>
              </a:r>
              <a:endPara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988B06D-F3A8-4E55-9A53-4463045095DA}"/>
              </a:ext>
            </a:extLst>
          </p:cNvPr>
          <p:cNvSpPr txBox="1"/>
          <p:nvPr/>
        </p:nvSpPr>
        <p:spPr>
          <a:xfrm>
            <a:off x="2304525" y="980976"/>
            <a:ext cx="7534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FF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TCP </a:t>
            </a:r>
            <a:r>
              <a:rPr lang="zh-TW" altLang="en-US" sz="5400" b="1" dirty="0">
                <a:solidFill>
                  <a:srgbClr val="FF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</a:t>
            </a:r>
            <a:r>
              <a:rPr lang="en-US" altLang="zh-TW" sz="5400" b="1" dirty="0">
                <a:solidFill>
                  <a:srgbClr val="FF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(Connection)</a:t>
            </a:r>
            <a:endParaRPr lang="zh-TW" altLang="en-US" sz="5400" b="1" dirty="0">
              <a:solidFill>
                <a:srgbClr val="FF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79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A04D76A-7580-4B63-AA03-0215AB4DAF2C}"/>
              </a:ext>
            </a:extLst>
          </p:cNvPr>
          <p:cNvSpPr txBox="1"/>
          <p:nvPr/>
        </p:nvSpPr>
        <p:spPr>
          <a:xfrm>
            <a:off x="1666967" y="802105"/>
            <a:ext cx="8858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 (Network Address Translation)</a:t>
            </a:r>
            <a:endParaRPr lang="zh-TW" altLang="en-US" sz="40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D2793BB-C1B9-4345-93A4-B4090333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4" y="1634910"/>
            <a:ext cx="9961727" cy="421879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6516F9-C991-4347-91A9-3DFB38EC56C4}"/>
              </a:ext>
            </a:extLst>
          </p:cNvPr>
          <p:cNvSpPr txBox="1"/>
          <p:nvPr/>
        </p:nvSpPr>
        <p:spPr>
          <a:xfrm>
            <a:off x="1954924" y="3244334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 IP</a:t>
            </a:r>
            <a:endParaRPr lang="zh-TW" altLang="en-US" b="1" dirty="0">
              <a:solidFill>
                <a:srgbClr val="FF4B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B6ECBA-E05E-4ECD-BC1C-D34E98220EAA}"/>
              </a:ext>
            </a:extLst>
          </p:cNvPr>
          <p:cNvSpPr txBox="1"/>
          <p:nvPr/>
        </p:nvSpPr>
        <p:spPr>
          <a:xfrm>
            <a:off x="6515892" y="3244334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 IP</a:t>
            </a:r>
            <a:endParaRPr lang="zh-TW" altLang="en-US" b="1" dirty="0">
              <a:solidFill>
                <a:srgbClr val="FF4B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5C6C70-DE3A-4BC1-AC36-4A53FACF781D}"/>
              </a:ext>
            </a:extLst>
          </p:cNvPr>
          <p:cNvSpPr txBox="1"/>
          <p:nvPr/>
        </p:nvSpPr>
        <p:spPr>
          <a:xfrm>
            <a:off x="3113692" y="327586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 IP</a:t>
            </a:r>
            <a:endParaRPr lang="zh-TW" altLang="en-US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C507F-4C31-4257-82E9-C7444445172D}"/>
              </a:ext>
            </a:extLst>
          </p:cNvPr>
          <p:cNvSpPr txBox="1"/>
          <p:nvPr/>
        </p:nvSpPr>
        <p:spPr>
          <a:xfrm>
            <a:off x="7725106" y="327586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 IP</a:t>
            </a:r>
            <a:endParaRPr lang="zh-TW" altLang="en-US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F96D5EB-B9CF-4D16-802D-207ECF78FE4B}"/>
              </a:ext>
            </a:extLst>
          </p:cNvPr>
          <p:cNvSpPr txBox="1"/>
          <p:nvPr/>
        </p:nvSpPr>
        <p:spPr>
          <a:xfrm>
            <a:off x="7610625" y="462072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 IP</a:t>
            </a:r>
            <a:endParaRPr lang="zh-TW" altLang="en-US" b="1" dirty="0">
              <a:solidFill>
                <a:srgbClr val="FF4B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74EEF18-C564-4C02-B87B-2314AC28DC0E}"/>
              </a:ext>
            </a:extLst>
          </p:cNvPr>
          <p:cNvSpPr txBox="1"/>
          <p:nvPr/>
        </p:nvSpPr>
        <p:spPr>
          <a:xfrm>
            <a:off x="3024725" y="462072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 IP</a:t>
            </a:r>
            <a:endParaRPr lang="zh-TW" altLang="en-US" b="1" dirty="0">
              <a:solidFill>
                <a:srgbClr val="FF4B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CE0EEDA-C190-4104-B5C4-7ACA56B06071}"/>
              </a:ext>
            </a:extLst>
          </p:cNvPr>
          <p:cNvSpPr txBox="1"/>
          <p:nvPr/>
        </p:nvSpPr>
        <p:spPr>
          <a:xfrm>
            <a:off x="6515892" y="4682277"/>
            <a:ext cx="7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 IP</a:t>
            </a:r>
            <a:endParaRPr lang="zh-TW" altLang="en-US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A87E77-2B6A-49B0-B617-02C1B5BAF596}"/>
              </a:ext>
            </a:extLst>
          </p:cNvPr>
          <p:cNvSpPr txBox="1"/>
          <p:nvPr/>
        </p:nvSpPr>
        <p:spPr>
          <a:xfrm>
            <a:off x="1939466" y="4682277"/>
            <a:ext cx="7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 IP</a:t>
            </a:r>
            <a:endParaRPr lang="zh-TW" altLang="en-US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531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D2793BB-C1B9-4345-93A4-B4090333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2" y="1498553"/>
            <a:ext cx="9961727" cy="421879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6516F9-C991-4347-91A9-3DFB38EC56C4}"/>
              </a:ext>
            </a:extLst>
          </p:cNvPr>
          <p:cNvSpPr txBox="1"/>
          <p:nvPr/>
        </p:nvSpPr>
        <p:spPr>
          <a:xfrm>
            <a:off x="1938882" y="3107977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 IP</a:t>
            </a:r>
            <a:endParaRPr lang="zh-TW" altLang="en-US" b="1" dirty="0">
              <a:solidFill>
                <a:srgbClr val="FF4B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B6ECBA-E05E-4ECD-BC1C-D34E98220EAA}"/>
              </a:ext>
            </a:extLst>
          </p:cNvPr>
          <p:cNvSpPr txBox="1"/>
          <p:nvPr/>
        </p:nvSpPr>
        <p:spPr>
          <a:xfrm>
            <a:off x="6499850" y="3107977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 IP</a:t>
            </a:r>
            <a:endParaRPr lang="zh-TW" altLang="en-US" b="1" dirty="0">
              <a:solidFill>
                <a:srgbClr val="FF4B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5C6C70-DE3A-4BC1-AC36-4A53FACF781D}"/>
              </a:ext>
            </a:extLst>
          </p:cNvPr>
          <p:cNvSpPr txBox="1"/>
          <p:nvPr/>
        </p:nvSpPr>
        <p:spPr>
          <a:xfrm>
            <a:off x="3097650" y="3139509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 IP</a:t>
            </a:r>
            <a:endParaRPr lang="zh-TW" altLang="en-US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6C507F-4C31-4257-82E9-C7444445172D}"/>
              </a:ext>
            </a:extLst>
          </p:cNvPr>
          <p:cNvSpPr txBox="1"/>
          <p:nvPr/>
        </p:nvSpPr>
        <p:spPr>
          <a:xfrm>
            <a:off x="7709064" y="3139509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 IP</a:t>
            </a:r>
            <a:endParaRPr lang="zh-TW" altLang="en-US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F96D5EB-B9CF-4D16-802D-207ECF78FE4B}"/>
              </a:ext>
            </a:extLst>
          </p:cNvPr>
          <p:cNvSpPr txBox="1"/>
          <p:nvPr/>
        </p:nvSpPr>
        <p:spPr>
          <a:xfrm>
            <a:off x="7594583" y="448436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 IP</a:t>
            </a:r>
            <a:endParaRPr lang="zh-TW" altLang="en-US" b="1" dirty="0">
              <a:solidFill>
                <a:srgbClr val="FF4B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74EEF18-C564-4C02-B87B-2314AC28DC0E}"/>
              </a:ext>
            </a:extLst>
          </p:cNvPr>
          <p:cNvSpPr txBox="1"/>
          <p:nvPr/>
        </p:nvSpPr>
        <p:spPr>
          <a:xfrm>
            <a:off x="3008683" y="448436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 IP</a:t>
            </a:r>
            <a:endParaRPr lang="zh-TW" altLang="en-US" b="1" dirty="0">
              <a:solidFill>
                <a:srgbClr val="FF4B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CE0EEDA-C190-4104-B5C4-7ACA56B06071}"/>
              </a:ext>
            </a:extLst>
          </p:cNvPr>
          <p:cNvSpPr txBox="1"/>
          <p:nvPr/>
        </p:nvSpPr>
        <p:spPr>
          <a:xfrm>
            <a:off x="6499850" y="4545920"/>
            <a:ext cx="7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 IP</a:t>
            </a:r>
            <a:endParaRPr lang="zh-TW" altLang="en-US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A87E77-2B6A-49B0-B617-02C1B5BAF596}"/>
              </a:ext>
            </a:extLst>
          </p:cNvPr>
          <p:cNvSpPr txBox="1"/>
          <p:nvPr/>
        </p:nvSpPr>
        <p:spPr>
          <a:xfrm>
            <a:off x="1923424" y="4545920"/>
            <a:ext cx="7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 IP</a:t>
            </a:r>
            <a:endParaRPr lang="zh-TW" altLang="en-US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AB76FC-FF48-4CA7-97F9-45F13C33A1F2}"/>
              </a:ext>
            </a:extLst>
          </p:cNvPr>
          <p:cNvSpPr txBox="1"/>
          <p:nvPr/>
        </p:nvSpPr>
        <p:spPr>
          <a:xfrm>
            <a:off x="3662216" y="831909"/>
            <a:ext cx="3732112" cy="1015663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10.1.1.1:1234  200.1.1.1:2233</a:t>
            </a:r>
          </a:p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10.1.1.2:5678  200.1.1.1:2234</a:t>
            </a:r>
          </a:p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</a:t>
            </a:r>
            <a:endParaRPr lang="zh-TW" altLang="en-US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96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28">
            <a:extLst>
              <a:ext uri="{FF2B5EF4-FFF2-40B4-BE49-F238E27FC236}">
                <a16:creationId xmlns:a16="http://schemas.microsoft.com/office/drawing/2014/main" id="{DF5DA0D9-9B9F-47C7-A949-96F51B7A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5464"/>
            <a:ext cx="121827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7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7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 </a:t>
            </a:r>
            <a:r>
              <a:rPr lang="en-US" altLang="zh-TW" sz="7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7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網路七層架構</a:t>
            </a:r>
          </a:p>
        </p:txBody>
      </p:sp>
      <p:sp>
        <p:nvSpPr>
          <p:cNvPr id="52" name="文字方塊 6">
            <a:extLst>
              <a:ext uri="{FF2B5EF4-FFF2-40B4-BE49-F238E27FC236}">
                <a16:creationId xmlns:a16="http://schemas.microsoft.com/office/drawing/2014/main" id="{05717719-8756-4707-B203-C58512DC2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51" y="2639944"/>
            <a:ext cx="10236200" cy="9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4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ISO (international </a:t>
            </a:r>
            <a:r>
              <a:rPr lang="en-US" altLang="zh-TW" sz="4000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stardard</a:t>
            </a:r>
            <a:r>
              <a:rPr lang="en-US" altLang="zh-TW" sz="4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organization)</a:t>
            </a:r>
          </a:p>
        </p:txBody>
      </p:sp>
      <p:sp>
        <p:nvSpPr>
          <p:cNvPr id="4" name="文字方塊 6">
            <a:extLst>
              <a:ext uri="{FF2B5EF4-FFF2-40B4-BE49-F238E27FC236}">
                <a16:creationId xmlns:a16="http://schemas.microsoft.com/office/drawing/2014/main" id="{2DD44108-8C93-4D2C-990C-474C21708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51" y="4056834"/>
            <a:ext cx="10236200" cy="9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4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OSI (open system interconnection)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0382119-A4AB-4A0A-B4D2-57B6EA22C7E7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008451" y="3542499"/>
            <a:ext cx="0" cy="796037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7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0620B5B-5559-4C28-B707-05FD50947E40}"/>
              </a:ext>
            </a:extLst>
          </p:cNvPr>
          <p:cNvSpPr/>
          <p:nvPr/>
        </p:nvSpPr>
        <p:spPr>
          <a:xfrm>
            <a:off x="1427250" y="3075139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Transport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01021B-5002-4121-928C-D62AB6479819}"/>
              </a:ext>
            </a:extLst>
          </p:cNvPr>
          <p:cNvSpPr/>
          <p:nvPr/>
        </p:nvSpPr>
        <p:spPr>
          <a:xfrm>
            <a:off x="1427250" y="3865916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DAB3F2-3302-4DB1-9960-5C295FA45AB9}"/>
              </a:ext>
            </a:extLst>
          </p:cNvPr>
          <p:cNvSpPr/>
          <p:nvPr/>
        </p:nvSpPr>
        <p:spPr>
          <a:xfrm>
            <a:off x="1427250" y="4656693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Data-Link</a:t>
            </a:r>
          </a:p>
          <a:p>
            <a:pPr algn="ctr"/>
            <a:r>
              <a:rPr lang="zh-TW" altLang="en-US" sz="1600" b="1" i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資料鏈結層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D583DF-5244-46DF-B973-B592C6335EFA}"/>
              </a:ext>
            </a:extLst>
          </p:cNvPr>
          <p:cNvSpPr/>
          <p:nvPr/>
        </p:nvSpPr>
        <p:spPr>
          <a:xfrm>
            <a:off x="1427250" y="5447472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9CD24A-3917-485A-BCEF-0D3AC5F02881}"/>
              </a:ext>
            </a:extLst>
          </p:cNvPr>
          <p:cNvCxnSpPr/>
          <p:nvPr/>
        </p:nvCxnSpPr>
        <p:spPr>
          <a:xfrm>
            <a:off x="2147097" y="2790200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9468F8D-58A9-4471-97E6-E5AB39CD5CAC}"/>
              </a:ext>
            </a:extLst>
          </p:cNvPr>
          <p:cNvCxnSpPr/>
          <p:nvPr/>
        </p:nvCxnSpPr>
        <p:spPr>
          <a:xfrm>
            <a:off x="2147097" y="3580977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1ABF7E-105C-47CC-BAA7-24D89759C23C}"/>
              </a:ext>
            </a:extLst>
          </p:cNvPr>
          <p:cNvCxnSpPr/>
          <p:nvPr/>
        </p:nvCxnSpPr>
        <p:spPr>
          <a:xfrm>
            <a:off x="2147097" y="4371754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55DEA3B-AFD6-4BFB-8CA2-16A12811955D}"/>
              </a:ext>
            </a:extLst>
          </p:cNvPr>
          <p:cNvCxnSpPr/>
          <p:nvPr/>
        </p:nvCxnSpPr>
        <p:spPr>
          <a:xfrm>
            <a:off x="2147097" y="5162531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2D94AC5-EE0A-41A3-A470-1CF8DD03E411}"/>
              </a:ext>
            </a:extLst>
          </p:cNvPr>
          <p:cNvSpPr/>
          <p:nvPr/>
        </p:nvSpPr>
        <p:spPr>
          <a:xfrm>
            <a:off x="9188864" y="702808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98BCD2-17A5-4CF9-9FB6-49F39A5D7645}"/>
              </a:ext>
            </a:extLst>
          </p:cNvPr>
          <p:cNvSpPr/>
          <p:nvPr/>
        </p:nvSpPr>
        <p:spPr>
          <a:xfrm>
            <a:off x="9188864" y="1493585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i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Presentation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表達層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15A08BD-C1F4-4A0F-AE2F-4FFEC2FCD107}"/>
              </a:ext>
            </a:extLst>
          </p:cNvPr>
          <p:cNvSpPr/>
          <p:nvPr/>
        </p:nvSpPr>
        <p:spPr>
          <a:xfrm>
            <a:off x="9188864" y="2284362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01FB2-932A-42DD-A839-F7026D71365D}"/>
              </a:ext>
            </a:extLst>
          </p:cNvPr>
          <p:cNvSpPr/>
          <p:nvPr/>
        </p:nvSpPr>
        <p:spPr>
          <a:xfrm>
            <a:off x="9188864" y="3075139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Transport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164B587-1A87-42CB-A7F1-A3087640AC67}"/>
              </a:ext>
            </a:extLst>
          </p:cNvPr>
          <p:cNvSpPr/>
          <p:nvPr/>
        </p:nvSpPr>
        <p:spPr>
          <a:xfrm>
            <a:off x="9188864" y="3865916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9AECAB3-D0C3-4436-9043-60F8035AB0C9}"/>
              </a:ext>
            </a:extLst>
          </p:cNvPr>
          <p:cNvSpPr/>
          <p:nvPr/>
        </p:nvSpPr>
        <p:spPr>
          <a:xfrm>
            <a:off x="9188864" y="4656693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Data-Link</a:t>
            </a:r>
          </a:p>
          <a:p>
            <a:pPr algn="ctr"/>
            <a:r>
              <a:rPr lang="zh-TW" altLang="en-US" sz="1600" b="1" i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資料鏈結層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210F503-C8DF-41C9-9DD3-966A9B7E409B}"/>
              </a:ext>
            </a:extLst>
          </p:cNvPr>
          <p:cNvSpPr/>
          <p:nvPr/>
        </p:nvSpPr>
        <p:spPr>
          <a:xfrm>
            <a:off x="9188864" y="5447472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D102547-1B5C-4986-80C4-559C28C9E57C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9908711" y="1208646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9FD3505-6093-495C-A27D-A0CC8DEC25BD}"/>
              </a:ext>
            </a:extLst>
          </p:cNvPr>
          <p:cNvCxnSpPr/>
          <p:nvPr/>
        </p:nvCxnSpPr>
        <p:spPr>
          <a:xfrm>
            <a:off x="9908711" y="1999423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20A7611-B430-4268-A16D-F8C62061D4DC}"/>
              </a:ext>
            </a:extLst>
          </p:cNvPr>
          <p:cNvCxnSpPr/>
          <p:nvPr/>
        </p:nvCxnSpPr>
        <p:spPr>
          <a:xfrm>
            <a:off x="9908711" y="2790200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D8D8F67-2DF0-4238-9378-7751A1719CF0}"/>
              </a:ext>
            </a:extLst>
          </p:cNvPr>
          <p:cNvCxnSpPr/>
          <p:nvPr/>
        </p:nvCxnSpPr>
        <p:spPr>
          <a:xfrm>
            <a:off x="9908711" y="3580977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204FE01-80CB-42D9-867A-4DC7F2C62E02}"/>
              </a:ext>
            </a:extLst>
          </p:cNvPr>
          <p:cNvCxnSpPr/>
          <p:nvPr/>
        </p:nvCxnSpPr>
        <p:spPr>
          <a:xfrm>
            <a:off x="9908711" y="4371754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4DAAA93-8CC6-427E-8A5F-CDFEECC5BEF1}"/>
              </a:ext>
            </a:extLst>
          </p:cNvPr>
          <p:cNvCxnSpPr/>
          <p:nvPr/>
        </p:nvCxnSpPr>
        <p:spPr>
          <a:xfrm>
            <a:off x="9908711" y="5162531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FD8946A-C6F2-4EE4-9CBC-3E8F3778CED8}"/>
              </a:ext>
            </a:extLst>
          </p:cNvPr>
          <p:cNvCxnSpPr>
            <a:stCxn id="14" idx="2"/>
            <a:endCxn id="39" idx="2"/>
          </p:cNvCxnSpPr>
          <p:nvPr/>
        </p:nvCxnSpPr>
        <p:spPr>
          <a:xfrm rot="16200000" flipH="1">
            <a:off x="6027904" y="2072503"/>
            <a:ext cx="12700" cy="7761614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AC64B3A-E4BD-4596-821F-054FC77D12EC}"/>
              </a:ext>
            </a:extLst>
          </p:cNvPr>
          <p:cNvSpPr/>
          <p:nvPr/>
        </p:nvSpPr>
        <p:spPr>
          <a:xfrm>
            <a:off x="1427250" y="702808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5EFCD35-FA38-4189-A867-09BF98311D6B}"/>
              </a:ext>
            </a:extLst>
          </p:cNvPr>
          <p:cNvSpPr txBox="1"/>
          <p:nvPr/>
        </p:nvSpPr>
        <p:spPr>
          <a:xfrm>
            <a:off x="312817" y="7556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16F123-4E93-4932-807D-8154A1B0FCF4}"/>
              </a:ext>
            </a:extLst>
          </p:cNvPr>
          <p:cNvSpPr/>
          <p:nvPr/>
        </p:nvSpPr>
        <p:spPr>
          <a:xfrm>
            <a:off x="1427250" y="1493585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i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Presentation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表達層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EAC06F1-A268-44CE-8C4B-54F3E8D5297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147097" y="1208646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335FC26-A1D0-4D10-9F9B-DF81451BF171}"/>
              </a:ext>
            </a:extLst>
          </p:cNvPr>
          <p:cNvSpPr txBox="1"/>
          <p:nvPr/>
        </p:nvSpPr>
        <p:spPr>
          <a:xfrm>
            <a:off x="312817" y="15085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8B8BAC-0142-4A2F-AE91-804F38F4E02E}"/>
              </a:ext>
            </a:extLst>
          </p:cNvPr>
          <p:cNvSpPr/>
          <p:nvPr/>
        </p:nvSpPr>
        <p:spPr>
          <a:xfrm>
            <a:off x="1427250" y="2284362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7B83D67-5431-4D6C-BDAE-FF63C01E89A0}"/>
              </a:ext>
            </a:extLst>
          </p:cNvPr>
          <p:cNvCxnSpPr/>
          <p:nvPr/>
        </p:nvCxnSpPr>
        <p:spPr>
          <a:xfrm>
            <a:off x="2147097" y="1999423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11891B1-6BFE-46A9-8838-A621447EFA1F}"/>
              </a:ext>
            </a:extLst>
          </p:cNvPr>
          <p:cNvSpPr txBox="1"/>
          <p:nvPr/>
        </p:nvSpPr>
        <p:spPr>
          <a:xfrm>
            <a:off x="312817" y="23403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57776AC-8660-456C-B4F1-4CA9E489C086}"/>
              </a:ext>
            </a:extLst>
          </p:cNvPr>
          <p:cNvSpPr txBox="1"/>
          <p:nvPr/>
        </p:nvSpPr>
        <p:spPr>
          <a:xfrm>
            <a:off x="312817" y="31469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第四層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08E5A05-D33C-472E-B9C8-BF888002EFF4}"/>
              </a:ext>
            </a:extLst>
          </p:cNvPr>
          <p:cNvSpPr txBox="1"/>
          <p:nvPr/>
        </p:nvSpPr>
        <p:spPr>
          <a:xfrm>
            <a:off x="312817" y="3907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第三層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4C6908A-55B6-47E7-952A-4B8AD49480C0}"/>
              </a:ext>
            </a:extLst>
          </p:cNvPr>
          <p:cNvSpPr txBox="1"/>
          <p:nvPr/>
        </p:nvSpPr>
        <p:spPr>
          <a:xfrm>
            <a:off x="312817" y="46986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第二層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60EECE4-BF8C-4D25-A728-6537AEC135C0}"/>
              </a:ext>
            </a:extLst>
          </p:cNvPr>
          <p:cNvSpPr txBox="1"/>
          <p:nvPr/>
        </p:nvSpPr>
        <p:spPr>
          <a:xfrm>
            <a:off x="312817" y="547103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 層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5CEF5EC-C75E-407A-9326-7B564B074F15}"/>
              </a:ext>
            </a:extLst>
          </p:cNvPr>
          <p:cNvSpPr txBox="1"/>
          <p:nvPr/>
        </p:nvSpPr>
        <p:spPr>
          <a:xfrm>
            <a:off x="10865828" y="7556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第七層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71BACB4-9469-4257-90E6-5DA620F207AD}"/>
              </a:ext>
            </a:extLst>
          </p:cNvPr>
          <p:cNvSpPr txBox="1"/>
          <p:nvPr/>
        </p:nvSpPr>
        <p:spPr>
          <a:xfrm>
            <a:off x="10865828" y="15085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第六層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2EF55E2-B985-4C1D-A84C-B9CE4B955D35}"/>
              </a:ext>
            </a:extLst>
          </p:cNvPr>
          <p:cNvSpPr txBox="1"/>
          <p:nvPr/>
        </p:nvSpPr>
        <p:spPr>
          <a:xfrm>
            <a:off x="10865828" y="23403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51D5280-59E8-49DD-B5E1-4B50A6DE0E8F}"/>
              </a:ext>
            </a:extLst>
          </p:cNvPr>
          <p:cNvSpPr txBox="1"/>
          <p:nvPr/>
        </p:nvSpPr>
        <p:spPr>
          <a:xfrm>
            <a:off x="10865828" y="31469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第四層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94F1AE0-D3B4-40F0-97A6-C970EB12FB2B}"/>
              </a:ext>
            </a:extLst>
          </p:cNvPr>
          <p:cNvSpPr txBox="1"/>
          <p:nvPr/>
        </p:nvSpPr>
        <p:spPr>
          <a:xfrm>
            <a:off x="10865828" y="3907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第三層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BBDD7DB-4F50-4773-84B0-E1F4C29B1D0D}"/>
              </a:ext>
            </a:extLst>
          </p:cNvPr>
          <p:cNvSpPr txBox="1"/>
          <p:nvPr/>
        </p:nvSpPr>
        <p:spPr>
          <a:xfrm>
            <a:off x="10865828" y="46986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第二層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201DBE1-CE12-4950-881B-8B4EA7450FB1}"/>
              </a:ext>
            </a:extLst>
          </p:cNvPr>
          <p:cNvSpPr txBox="1"/>
          <p:nvPr/>
        </p:nvSpPr>
        <p:spPr>
          <a:xfrm>
            <a:off x="10865828" y="547103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 層</a:t>
            </a:r>
          </a:p>
        </p:txBody>
      </p:sp>
    </p:spTree>
    <p:extLst>
      <p:ext uri="{BB962C8B-B14F-4D97-AF65-F5344CB8AC3E}">
        <p14:creationId xmlns:p14="http://schemas.microsoft.com/office/powerpoint/2010/main" val="20346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0620B5B-5559-4C28-B707-05FD50947E40}"/>
              </a:ext>
            </a:extLst>
          </p:cNvPr>
          <p:cNvSpPr/>
          <p:nvPr/>
        </p:nvSpPr>
        <p:spPr>
          <a:xfrm>
            <a:off x="1427250" y="3075139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Transport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01021B-5002-4121-928C-D62AB6479819}"/>
              </a:ext>
            </a:extLst>
          </p:cNvPr>
          <p:cNvSpPr/>
          <p:nvPr/>
        </p:nvSpPr>
        <p:spPr>
          <a:xfrm>
            <a:off x="1427250" y="3865916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DAB3F2-3302-4DB1-9960-5C295FA45AB9}"/>
              </a:ext>
            </a:extLst>
          </p:cNvPr>
          <p:cNvSpPr/>
          <p:nvPr/>
        </p:nvSpPr>
        <p:spPr>
          <a:xfrm>
            <a:off x="1427250" y="4656693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Data-Link</a:t>
            </a:r>
          </a:p>
          <a:p>
            <a:pPr algn="ctr"/>
            <a:r>
              <a:rPr lang="zh-TW" altLang="en-US" sz="1600" b="1" i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資料鏈結層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D583DF-5244-46DF-B973-B592C6335EFA}"/>
              </a:ext>
            </a:extLst>
          </p:cNvPr>
          <p:cNvSpPr/>
          <p:nvPr/>
        </p:nvSpPr>
        <p:spPr>
          <a:xfrm>
            <a:off x="1427250" y="5447472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9CD24A-3917-485A-BCEF-0D3AC5F02881}"/>
              </a:ext>
            </a:extLst>
          </p:cNvPr>
          <p:cNvCxnSpPr/>
          <p:nvPr/>
        </p:nvCxnSpPr>
        <p:spPr>
          <a:xfrm>
            <a:off x="2147097" y="2790200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9468F8D-58A9-4471-97E6-E5AB39CD5CAC}"/>
              </a:ext>
            </a:extLst>
          </p:cNvPr>
          <p:cNvCxnSpPr/>
          <p:nvPr/>
        </p:nvCxnSpPr>
        <p:spPr>
          <a:xfrm>
            <a:off x="2147097" y="3580977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1ABF7E-105C-47CC-BAA7-24D89759C23C}"/>
              </a:ext>
            </a:extLst>
          </p:cNvPr>
          <p:cNvCxnSpPr/>
          <p:nvPr/>
        </p:nvCxnSpPr>
        <p:spPr>
          <a:xfrm>
            <a:off x="2147097" y="4371754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55DEA3B-AFD6-4BFB-8CA2-16A12811955D}"/>
              </a:ext>
            </a:extLst>
          </p:cNvPr>
          <p:cNvCxnSpPr/>
          <p:nvPr/>
        </p:nvCxnSpPr>
        <p:spPr>
          <a:xfrm>
            <a:off x="2147097" y="5162531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2D94AC5-EE0A-41A3-A470-1CF8DD03E411}"/>
              </a:ext>
            </a:extLst>
          </p:cNvPr>
          <p:cNvSpPr/>
          <p:nvPr/>
        </p:nvSpPr>
        <p:spPr>
          <a:xfrm>
            <a:off x="9188864" y="702808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798BCD2-17A5-4CF9-9FB6-49F39A5D7645}"/>
              </a:ext>
            </a:extLst>
          </p:cNvPr>
          <p:cNvSpPr/>
          <p:nvPr/>
        </p:nvSpPr>
        <p:spPr>
          <a:xfrm>
            <a:off x="9188864" y="1493585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i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Presentation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表達層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15A08BD-C1F4-4A0F-AE2F-4FFEC2FCD107}"/>
              </a:ext>
            </a:extLst>
          </p:cNvPr>
          <p:cNvSpPr/>
          <p:nvPr/>
        </p:nvSpPr>
        <p:spPr>
          <a:xfrm>
            <a:off x="9188864" y="2284362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01FB2-932A-42DD-A839-F7026D71365D}"/>
              </a:ext>
            </a:extLst>
          </p:cNvPr>
          <p:cNvSpPr/>
          <p:nvPr/>
        </p:nvSpPr>
        <p:spPr>
          <a:xfrm>
            <a:off x="9188864" y="3075139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Transport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164B587-1A87-42CB-A7F1-A3087640AC67}"/>
              </a:ext>
            </a:extLst>
          </p:cNvPr>
          <p:cNvSpPr/>
          <p:nvPr/>
        </p:nvSpPr>
        <p:spPr>
          <a:xfrm>
            <a:off x="9188864" y="3865916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9AECAB3-D0C3-4436-9043-60F8035AB0C9}"/>
              </a:ext>
            </a:extLst>
          </p:cNvPr>
          <p:cNvSpPr/>
          <p:nvPr/>
        </p:nvSpPr>
        <p:spPr>
          <a:xfrm>
            <a:off x="9188864" y="4656693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Data-Link</a:t>
            </a:r>
          </a:p>
          <a:p>
            <a:pPr algn="ctr"/>
            <a:r>
              <a:rPr lang="zh-TW" altLang="en-US" sz="1600" b="1" i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資料鏈結層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210F503-C8DF-41C9-9DD3-966A9B7E409B}"/>
              </a:ext>
            </a:extLst>
          </p:cNvPr>
          <p:cNvSpPr/>
          <p:nvPr/>
        </p:nvSpPr>
        <p:spPr>
          <a:xfrm>
            <a:off x="9188864" y="5447472"/>
            <a:ext cx="1439694" cy="5058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D102547-1B5C-4986-80C4-559C28C9E57C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9908711" y="1208646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9FD3505-6093-495C-A27D-A0CC8DEC25BD}"/>
              </a:ext>
            </a:extLst>
          </p:cNvPr>
          <p:cNvCxnSpPr/>
          <p:nvPr/>
        </p:nvCxnSpPr>
        <p:spPr>
          <a:xfrm>
            <a:off x="9908711" y="1999423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20A7611-B430-4268-A16D-F8C62061D4DC}"/>
              </a:ext>
            </a:extLst>
          </p:cNvPr>
          <p:cNvCxnSpPr/>
          <p:nvPr/>
        </p:nvCxnSpPr>
        <p:spPr>
          <a:xfrm>
            <a:off x="9908711" y="2790200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D8D8F67-2DF0-4238-9378-7751A1719CF0}"/>
              </a:ext>
            </a:extLst>
          </p:cNvPr>
          <p:cNvCxnSpPr/>
          <p:nvPr/>
        </p:nvCxnSpPr>
        <p:spPr>
          <a:xfrm>
            <a:off x="9908711" y="3580977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204FE01-80CB-42D9-867A-4DC7F2C62E02}"/>
              </a:ext>
            </a:extLst>
          </p:cNvPr>
          <p:cNvCxnSpPr/>
          <p:nvPr/>
        </p:nvCxnSpPr>
        <p:spPr>
          <a:xfrm>
            <a:off x="9908711" y="4371754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4DAAA93-8CC6-427E-8A5F-CDFEECC5BEF1}"/>
              </a:ext>
            </a:extLst>
          </p:cNvPr>
          <p:cNvCxnSpPr/>
          <p:nvPr/>
        </p:nvCxnSpPr>
        <p:spPr>
          <a:xfrm>
            <a:off x="9908711" y="5162531"/>
            <a:ext cx="0" cy="284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FD8946A-C6F2-4EE4-9CBC-3E8F3778CED8}"/>
              </a:ext>
            </a:extLst>
          </p:cNvPr>
          <p:cNvCxnSpPr>
            <a:stCxn id="14" idx="2"/>
            <a:endCxn id="39" idx="2"/>
          </p:cNvCxnSpPr>
          <p:nvPr/>
        </p:nvCxnSpPr>
        <p:spPr>
          <a:xfrm rot="16200000" flipH="1">
            <a:off x="6027904" y="2072503"/>
            <a:ext cx="12700" cy="7761614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61BCE19-0C9B-4A7C-A223-6BBEA2D28629}"/>
              </a:ext>
            </a:extLst>
          </p:cNvPr>
          <p:cNvSpPr txBox="1"/>
          <p:nvPr/>
        </p:nvSpPr>
        <p:spPr>
          <a:xfrm>
            <a:off x="2866944" y="2993014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切割（重組）</a:t>
            </a: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TCP UDP PORT 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、加序號、</a:t>
            </a:r>
            <a:endParaRPr kumimoji="1" lang="en-US" altLang="zh-TW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加</a:t>
            </a: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checksum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、加</a:t>
            </a: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ack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、控制資料流</a:t>
            </a:r>
            <a:endParaRPr kumimoji="1" lang="zh-TW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D7BF533-B7F5-43F4-B7D9-DFA6974A4F1E}"/>
              </a:ext>
            </a:extLst>
          </p:cNvPr>
          <p:cNvSpPr txBox="1"/>
          <p:nvPr/>
        </p:nvSpPr>
        <p:spPr>
          <a:xfrm>
            <a:off x="2880480" y="3907013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ip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定址、</a:t>
            </a: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routing</a:t>
            </a:r>
            <a:endParaRPr kumimoji="1" lang="en-US" altLang="zh-TW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78D88AD-54C8-49AA-A84A-F7642A7D8A9C}"/>
              </a:ext>
            </a:extLst>
          </p:cNvPr>
          <p:cNvSpPr txBox="1"/>
          <p:nvPr/>
        </p:nvSpPr>
        <p:spPr>
          <a:xfrm>
            <a:off x="2866944" y="470214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加</a:t>
            </a: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MAC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、</a:t>
            </a: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CRC (FCS)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、</a:t>
            </a: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timing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、資料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  <a:sym typeface="Wingdings" pitchFamily="2" charset="2"/>
              </a:rPr>
              <a:t>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訊號</a:t>
            </a:r>
            <a:endParaRPr kumimoji="1" lang="zh-TW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C81424C-541E-466D-AC47-23B28822F2E6}"/>
              </a:ext>
            </a:extLst>
          </p:cNvPr>
          <p:cNvSpPr txBox="1"/>
          <p:nvPr/>
        </p:nvSpPr>
        <p:spPr>
          <a:xfrm>
            <a:off x="2866944" y="5491946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線（有線、無線）</a:t>
            </a: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5v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、</a:t>
            </a:r>
            <a:r>
              <a:rPr kumimoji="1" lang="en-US" altLang="zh-TW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0v</a:t>
            </a:r>
            <a:endParaRPr kumimoji="1" lang="en-US" altLang="zh-TW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F72F9A5-4808-4BA5-9946-2BB94252BF84}"/>
              </a:ext>
            </a:extLst>
          </p:cNvPr>
          <p:cNvGrpSpPr/>
          <p:nvPr/>
        </p:nvGrpSpPr>
        <p:grpSpPr>
          <a:xfrm>
            <a:off x="312817" y="702808"/>
            <a:ext cx="8638777" cy="505838"/>
            <a:chOff x="312817" y="702808"/>
            <a:chExt cx="8638777" cy="50583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AC64B3A-E4BD-4596-821F-054FC77D12EC}"/>
                </a:ext>
              </a:extLst>
            </p:cNvPr>
            <p:cNvSpPr/>
            <p:nvPr/>
          </p:nvSpPr>
          <p:spPr>
            <a:xfrm>
              <a:off x="1427250" y="702808"/>
              <a:ext cx="1439694" cy="5058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Application</a:t>
              </a:r>
            </a:p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8C7F016A-071A-4553-B038-0877C5427D46}"/>
                </a:ext>
              </a:extLst>
            </p:cNvPr>
            <p:cNvSpPr txBox="1"/>
            <p:nvPr/>
          </p:nvSpPr>
          <p:spPr>
            <a:xfrm>
              <a:off x="2857216" y="748251"/>
              <a:ext cx="60943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outlook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75EFCD35-FA38-4189-A867-09BF98311D6B}"/>
                </a:ext>
              </a:extLst>
            </p:cNvPr>
            <p:cNvSpPr txBox="1"/>
            <p:nvPr/>
          </p:nvSpPr>
          <p:spPr>
            <a:xfrm>
              <a:off x="312817" y="75567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第七層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0FCA72A1-3D47-4812-801B-2402EC6A459C}"/>
              </a:ext>
            </a:extLst>
          </p:cNvPr>
          <p:cNvGrpSpPr/>
          <p:nvPr/>
        </p:nvGrpSpPr>
        <p:grpSpPr>
          <a:xfrm>
            <a:off x="312817" y="1208646"/>
            <a:ext cx="8648505" cy="790777"/>
            <a:chOff x="312817" y="1208646"/>
            <a:chExt cx="8648505" cy="7907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016F123-4E93-4932-807D-8154A1B0FCF4}"/>
                </a:ext>
              </a:extLst>
            </p:cNvPr>
            <p:cNvSpPr/>
            <p:nvPr/>
          </p:nvSpPr>
          <p:spPr>
            <a:xfrm>
              <a:off x="1427250" y="1493585"/>
              <a:ext cx="1439694" cy="5058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i="0" dirty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Presentation</a:t>
              </a:r>
            </a:p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表達層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EAC06F1-A268-44CE-8C4B-54F3E8D52971}"/>
                </a:ext>
              </a:extLst>
            </p:cNvPr>
            <p:cNvCxnSpPr>
              <a:stCxn id="2" idx="2"/>
              <a:endCxn id="9" idx="0"/>
            </p:cNvCxnSpPr>
            <p:nvPr/>
          </p:nvCxnSpPr>
          <p:spPr>
            <a:xfrm>
              <a:off x="2147097" y="1208646"/>
              <a:ext cx="0" cy="28493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FA4A948-ACA2-48B9-9661-7B631465CCB5}"/>
                </a:ext>
              </a:extLst>
            </p:cNvPr>
            <p:cNvSpPr txBox="1"/>
            <p:nvPr/>
          </p:nvSpPr>
          <p:spPr>
            <a:xfrm>
              <a:off x="2866944" y="1551151"/>
              <a:ext cx="60943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20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編碼（解碼）、壓縮（解壓縮）、加密（解密）</a:t>
              </a:r>
              <a:endParaRPr kumimoji="1" lang="zh-TW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8335FC26-A1D0-4D10-9F9B-DF81451BF171}"/>
                </a:ext>
              </a:extLst>
            </p:cNvPr>
            <p:cNvSpPr txBox="1"/>
            <p:nvPr/>
          </p:nvSpPr>
          <p:spPr>
            <a:xfrm>
              <a:off x="312817" y="150857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第六層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1CC9431C-CF29-409A-970D-86924E237FFD}"/>
              </a:ext>
            </a:extLst>
          </p:cNvPr>
          <p:cNvGrpSpPr/>
          <p:nvPr/>
        </p:nvGrpSpPr>
        <p:grpSpPr>
          <a:xfrm>
            <a:off x="312817" y="1999423"/>
            <a:ext cx="8296156" cy="790777"/>
            <a:chOff x="312817" y="1999423"/>
            <a:chExt cx="8296156" cy="7907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58B8BAC-0142-4A2F-AE91-804F38F4E02E}"/>
                </a:ext>
              </a:extLst>
            </p:cNvPr>
            <p:cNvSpPr/>
            <p:nvPr/>
          </p:nvSpPr>
          <p:spPr>
            <a:xfrm>
              <a:off x="1427250" y="2284362"/>
              <a:ext cx="1439694" cy="5058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Session</a:t>
              </a:r>
            </a:p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會議層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7B83D67-5431-4D6C-BDAE-FF63C01E89A0}"/>
                </a:ext>
              </a:extLst>
            </p:cNvPr>
            <p:cNvCxnSpPr/>
            <p:nvPr/>
          </p:nvCxnSpPr>
          <p:spPr>
            <a:xfrm>
              <a:off x="2147097" y="1999423"/>
              <a:ext cx="0" cy="28493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A2248322-D918-4617-96BE-0FA58B1A726F}"/>
                </a:ext>
              </a:extLst>
            </p:cNvPr>
            <p:cNvSpPr txBox="1"/>
            <p:nvPr/>
          </p:nvSpPr>
          <p:spPr>
            <a:xfrm>
              <a:off x="2880057" y="2340317"/>
              <a:ext cx="57289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0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session</a:t>
              </a:r>
              <a:r>
                <a:rPr kumimoji="1" lang="zh-TW" altLang="en-US" sz="20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  <a:sym typeface="Wingdings" pitchFamily="2" charset="2"/>
                </a:rPr>
                <a:t>：協調參數如全雙功 </a:t>
              </a:r>
              <a:r>
                <a:rPr kumimoji="1" lang="en-US" altLang="zh-TW" sz="20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  <a:sym typeface="Wingdings" pitchFamily="2" charset="2"/>
                </a:rPr>
                <a:t>or </a:t>
              </a:r>
              <a:r>
                <a:rPr kumimoji="1" lang="zh-TW" altLang="en-US" sz="20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  <a:sym typeface="Wingdings" pitchFamily="2" charset="2"/>
                </a:rPr>
                <a:t>半雙工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11891B1-6BFE-46A9-8838-A621447EFA1F}"/>
                </a:ext>
              </a:extLst>
            </p:cNvPr>
            <p:cNvSpPr txBox="1"/>
            <p:nvPr/>
          </p:nvSpPr>
          <p:spPr>
            <a:xfrm>
              <a:off x="312817" y="234031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第五層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57776AC-8660-456C-B4F1-4CA9E489C086}"/>
              </a:ext>
            </a:extLst>
          </p:cNvPr>
          <p:cNvSpPr txBox="1"/>
          <p:nvPr/>
        </p:nvSpPr>
        <p:spPr>
          <a:xfrm>
            <a:off x="312817" y="31469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第四層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08E5A05-D33C-472E-B9C8-BF888002EFF4}"/>
              </a:ext>
            </a:extLst>
          </p:cNvPr>
          <p:cNvSpPr txBox="1"/>
          <p:nvPr/>
        </p:nvSpPr>
        <p:spPr>
          <a:xfrm>
            <a:off x="312817" y="3907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第三層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4C6908A-55B6-47E7-952A-4B8AD49480C0}"/>
              </a:ext>
            </a:extLst>
          </p:cNvPr>
          <p:cNvSpPr txBox="1"/>
          <p:nvPr/>
        </p:nvSpPr>
        <p:spPr>
          <a:xfrm>
            <a:off x="312817" y="46986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第二層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60EECE4-BF8C-4D25-A728-6537AEC135C0}"/>
              </a:ext>
            </a:extLst>
          </p:cNvPr>
          <p:cNvSpPr txBox="1"/>
          <p:nvPr/>
        </p:nvSpPr>
        <p:spPr>
          <a:xfrm>
            <a:off x="312817" y="547103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 層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5CEF5EC-C75E-407A-9326-7B564B074F15}"/>
              </a:ext>
            </a:extLst>
          </p:cNvPr>
          <p:cNvSpPr txBox="1"/>
          <p:nvPr/>
        </p:nvSpPr>
        <p:spPr>
          <a:xfrm>
            <a:off x="10865828" y="7556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第七層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71BACB4-9469-4257-90E6-5DA620F207AD}"/>
              </a:ext>
            </a:extLst>
          </p:cNvPr>
          <p:cNvSpPr txBox="1"/>
          <p:nvPr/>
        </p:nvSpPr>
        <p:spPr>
          <a:xfrm>
            <a:off x="10865828" y="15085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第六層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2EF55E2-B985-4C1D-A84C-B9CE4B955D35}"/>
              </a:ext>
            </a:extLst>
          </p:cNvPr>
          <p:cNvSpPr txBox="1"/>
          <p:nvPr/>
        </p:nvSpPr>
        <p:spPr>
          <a:xfrm>
            <a:off x="10865828" y="23403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51D5280-59E8-49DD-B5E1-4B50A6DE0E8F}"/>
              </a:ext>
            </a:extLst>
          </p:cNvPr>
          <p:cNvSpPr txBox="1"/>
          <p:nvPr/>
        </p:nvSpPr>
        <p:spPr>
          <a:xfrm>
            <a:off x="10865828" y="31469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第四層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94F1AE0-D3B4-40F0-97A6-C970EB12FB2B}"/>
              </a:ext>
            </a:extLst>
          </p:cNvPr>
          <p:cNvSpPr txBox="1"/>
          <p:nvPr/>
        </p:nvSpPr>
        <p:spPr>
          <a:xfrm>
            <a:off x="10865828" y="3907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第三層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BBDD7DB-4F50-4773-84B0-E1F4C29B1D0D}"/>
              </a:ext>
            </a:extLst>
          </p:cNvPr>
          <p:cNvSpPr txBox="1"/>
          <p:nvPr/>
        </p:nvSpPr>
        <p:spPr>
          <a:xfrm>
            <a:off x="10865828" y="46986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第二層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201DBE1-CE12-4950-881B-8B4EA7450FB1}"/>
              </a:ext>
            </a:extLst>
          </p:cNvPr>
          <p:cNvSpPr txBox="1"/>
          <p:nvPr/>
        </p:nvSpPr>
        <p:spPr>
          <a:xfrm>
            <a:off x="10865828" y="547103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 層</a:t>
            </a:r>
          </a:p>
        </p:txBody>
      </p:sp>
    </p:spTree>
    <p:extLst>
      <p:ext uri="{BB962C8B-B14F-4D97-AF65-F5344CB8AC3E}">
        <p14:creationId xmlns:p14="http://schemas.microsoft.com/office/powerpoint/2010/main" val="388569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投影片編號版面配置區 3">
            <a:extLst>
              <a:ext uri="{FF2B5EF4-FFF2-40B4-BE49-F238E27FC236}">
                <a16:creationId xmlns:a16="http://schemas.microsoft.com/office/drawing/2014/main" id="{3C0B7F3F-6B25-4EBC-998D-7FB44969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l"/>
              <a:defRPr kumimoji="1" sz="30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B0F0"/>
              </a:buClr>
              <a:buSzPct val="40000"/>
              <a:buFont typeface="Wingdings" panose="05000000000000000000" pitchFamily="2" charset="2"/>
              <a:buChar char="n"/>
              <a:defRPr kumimoji="1" sz="28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25000"/>
              <a:buFont typeface="Wingdings" panose="05000000000000000000" pitchFamily="2" charset="2"/>
              <a:buChar char="l"/>
              <a:defRPr kumimoji="1" sz="26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F0C55B-B557-45E1-9273-E1DE1B9E1723}" type="slidenum">
              <a:rPr lang="en-US" altLang="zh-TW" sz="1000">
                <a:solidFill>
                  <a:schemeClr val="tx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0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6D7DFD-13B8-4ECA-9169-BC3123478E49}"/>
              </a:ext>
            </a:extLst>
          </p:cNvPr>
          <p:cNvSpPr txBox="1"/>
          <p:nvPr/>
        </p:nvSpPr>
        <p:spPr>
          <a:xfrm>
            <a:off x="594308" y="1868905"/>
            <a:ext cx="31472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</a:p>
          <a:p>
            <a:pPr algn="ctr"/>
            <a:r>
              <a:rPr lang="zh-TW" altLang="en-US" sz="72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14B1C3-7430-4B35-AC50-E183B1407548}"/>
              </a:ext>
            </a:extLst>
          </p:cNvPr>
          <p:cNvSpPr/>
          <p:nvPr/>
        </p:nvSpPr>
        <p:spPr>
          <a:xfrm>
            <a:off x="4393764" y="3130075"/>
            <a:ext cx="6825915" cy="85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D37671-7518-4AC3-BE40-FE0FB1E0F387}"/>
              </a:ext>
            </a:extLst>
          </p:cNvPr>
          <p:cNvSpPr/>
          <p:nvPr/>
        </p:nvSpPr>
        <p:spPr>
          <a:xfrm>
            <a:off x="4393764" y="3947199"/>
            <a:ext cx="6825915" cy="85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314401-A5E7-487E-B861-E83B0F25BE39}"/>
              </a:ext>
            </a:extLst>
          </p:cNvPr>
          <p:cNvSpPr/>
          <p:nvPr/>
        </p:nvSpPr>
        <p:spPr>
          <a:xfrm>
            <a:off x="4393764" y="4743213"/>
            <a:ext cx="6825915" cy="85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F1139E-9293-41DC-8A47-75ECA98D5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18" y="413050"/>
            <a:ext cx="6840305" cy="58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5233B5A3-A892-47FF-9344-764B35DE66DF}"/>
              </a:ext>
            </a:extLst>
          </p:cNvPr>
          <p:cNvGrpSpPr/>
          <p:nvPr/>
        </p:nvGrpSpPr>
        <p:grpSpPr>
          <a:xfrm>
            <a:off x="1104900" y="766873"/>
            <a:ext cx="9982200" cy="3352800"/>
            <a:chOff x="1104900" y="2121568"/>
            <a:chExt cx="9982200" cy="3352800"/>
          </a:xfrm>
        </p:grpSpPr>
        <p:pic>
          <p:nvPicPr>
            <p:cNvPr id="7" name="圖片 6" descr="菜園角耕耘田地: [網際網路] 乙太網路封包格式(MAC Frame Format)">
              <a:extLst>
                <a:ext uri="{FF2B5EF4-FFF2-40B4-BE49-F238E27FC236}">
                  <a16:creationId xmlns:a16="http://schemas.microsoft.com/office/drawing/2014/main" id="{DC99270D-DCDC-4DE2-A399-0334E03B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00" y="2121568"/>
              <a:ext cx="9982200" cy="3352800"/>
            </a:xfrm>
            <a:custGeom>
              <a:avLst/>
              <a:gdLst>
                <a:gd name="connsiteX0" fmla="*/ 0 w 9982200"/>
                <a:gd name="connsiteY0" fmla="*/ 0 h 3352800"/>
                <a:gd name="connsiteX1" fmla="*/ 66174 w 9982200"/>
                <a:gd name="connsiteY1" fmla="*/ 0 h 3352800"/>
                <a:gd name="connsiteX2" fmla="*/ 66174 w 9982200"/>
                <a:gd name="connsiteY2" fmla="*/ 1856874 h 3352800"/>
                <a:gd name="connsiteX3" fmla="*/ 9891963 w 9982200"/>
                <a:gd name="connsiteY3" fmla="*/ 1856874 h 3352800"/>
                <a:gd name="connsiteX4" fmla="*/ 9891963 w 9982200"/>
                <a:gd name="connsiteY4" fmla="*/ 0 h 3352800"/>
                <a:gd name="connsiteX5" fmla="*/ 9982200 w 9982200"/>
                <a:gd name="connsiteY5" fmla="*/ 0 h 3352800"/>
                <a:gd name="connsiteX6" fmla="*/ 9982200 w 9982200"/>
                <a:gd name="connsiteY6" fmla="*/ 3352800 h 3352800"/>
                <a:gd name="connsiteX7" fmla="*/ 0 w 9982200"/>
                <a:gd name="connsiteY7" fmla="*/ 33528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2200" h="3352800">
                  <a:moveTo>
                    <a:pt x="0" y="0"/>
                  </a:moveTo>
                  <a:lnTo>
                    <a:pt x="66174" y="0"/>
                  </a:lnTo>
                  <a:lnTo>
                    <a:pt x="66174" y="1856874"/>
                  </a:lnTo>
                  <a:lnTo>
                    <a:pt x="9891963" y="1856874"/>
                  </a:lnTo>
                  <a:lnTo>
                    <a:pt x="9891963" y="0"/>
                  </a:lnTo>
                  <a:lnTo>
                    <a:pt x="9982200" y="0"/>
                  </a:lnTo>
                  <a:lnTo>
                    <a:pt x="9982200" y="3352800"/>
                  </a:lnTo>
                  <a:lnTo>
                    <a:pt x="0" y="33528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5CC19F-15BF-465C-A554-6989E2B44844}"/>
                </a:ext>
              </a:extLst>
            </p:cNvPr>
            <p:cNvSpPr txBox="1"/>
            <p:nvPr/>
          </p:nvSpPr>
          <p:spPr>
            <a:xfrm>
              <a:off x="1734487" y="3248526"/>
              <a:ext cx="1054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S:MAC</a:t>
              </a:r>
            </a:p>
            <a:p>
              <a:pPr algn="ctr"/>
              <a:r>
                <a:rPr lang="en-US" altLang="zh-TW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D:MAC</a:t>
              </a:r>
              <a:endPara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B2EF44C-4E7E-4901-9DF8-AB301C23B321}"/>
                </a:ext>
              </a:extLst>
            </p:cNvPr>
            <p:cNvSpPr txBox="1"/>
            <p:nvPr/>
          </p:nvSpPr>
          <p:spPr>
            <a:xfrm>
              <a:off x="3803369" y="3248526"/>
              <a:ext cx="6864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S:IP</a:t>
              </a:r>
            </a:p>
            <a:p>
              <a:pPr algn="ctr"/>
              <a:r>
                <a:rPr lang="en-US" altLang="zh-TW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D:IP</a:t>
              </a:r>
              <a:endPara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556743B-AB62-459D-891D-B6086234228A}"/>
                </a:ext>
              </a:extLst>
            </p:cNvPr>
            <p:cNvSpPr txBox="1"/>
            <p:nvPr/>
          </p:nvSpPr>
          <p:spPr>
            <a:xfrm>
              <a:off x="5504008" y="3248526"/>
              <a:ext cx="11329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S:PORT</a:t>
              </a:r>
            </a:p>
            <a:p>
              <a:pPr algn="ctr"/>
              <a:r>
                <a:rPr lang="en-US" altLang="zh-TW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D:PORT</a:t>
              </a:r>
              <a:endPara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14D763D-A97D-4678-9A92-DF431B7DF9CA}"/>
                </a:ext>
              </a:extLst>
            </p:cNvPr>
            <p:cNvSpPr txBox="1"/>
            <p:nvPr/>
          </p:nvSpPr>
          <p:spPr>
            <a:xfrm>
              <a:off x="8312878" y="34290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資料內容</a:t>
              </a:r>
              <a:endPara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730471-983A-4F57-B78D-37A2B5526925}"/>
              </a:ext>
            </a:extLst>
          </p:cNvPr>
          <p:cNvSpPr txBox="1"/>
          <p:nvPr/>
        </p:nvSpPr>
        <p:spPr>
          <a:xfrm>
            <a:off x="544640" y="627792"/>
            <a:ext cx="1110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封包表頭與資料內容 </a:t>
            </a: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(demo</a:t>
            </a:r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抓封包</a:t>
            </a: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5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B1A835-D892-4556-8618-4763B0838B1F}"/>
              </a:ext>
            </a:extLst>
          </p:cNvPr>
          <p:cNvSpPr txBox="1"/>
          <p:nvPr/>
        </p:nvSpPr>
        <p:spPr>
          <a:xfrm>
            <a:off x="2403677" y="4147399"/>
            <a:ext cx="78301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srgbClr val="FF4B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ftp://ftp.pinju.in/</a:t>
            </a:r>
            <a:endParaRPr kumimoji="0" lang="en-US" altLang="zh-TW" sz="7200" b="1" i="0" u="none" strike="noStrike" kern="1200" cap="none" spc="0" normalizeH="0" baseline="0" noProof="0" dirty="0">
              <a:ln>
                <a:noFill/>
              </a:ln>
              <a:solidFill>
                <a:srgbClr val="FF4BE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FF4B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stustu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4BE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9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投影片編號版面配置區 3">
            <a:extLst>
              <a:ext uri="{FF2B5EF4-FFF2-40B4-BE49-F238E27FC236}">
                <a16:creationId xmlns:a16="http://schemas.microsoft.com/office/drawing/2014/main" id="{5FF12A90-67F3-42AB-9386-0C82112A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l"/>
              <a:defRPr kumimoji="1" sz="30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B0F0"/>
              </a:buClr>
              <a:buSzPct val="40000"/>
              <a:buFont typeface="Wingdings" panose="05000000000000000000" pitchFamily="2" charset="2"/>
              <a:buChar char="n"/>
              <a:defRPr kumimoji="1" sz="28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25000"/>
              <a:buFont typeface="Wingdings" panose="05000000000000000000" pitchFamily="2" charset="2"/>
              <a:buChar char="l"/>
              <a:defRPr kumimoji="1" sz="26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9DAEE-75E1-4071-BB7A-BE9675820BCB}" type="slidenum">
              <a:rPr lang="en-US" altLang="zh-TW" sz="1000">
                <a:solidFill>
                  <a:schemeClr val="tx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0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798DA5-CC97-4F23-B664-7801ECF88BA1}"/>
              </a:ext>
            </a:extLst>
          </p:cNvPr>
          <p:cNvSpPr txBox="1"/>
          <p:nvPr/>
        </p:nvSpPr>
        <p:spPr>
          <a:xfrm>
            <a:off x="3425339" y="1937597"/>
            <a:ext cx="53751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8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138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86964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F9B603A-6313-4CFA-9B61-107AF535B947}"/>
              </a:ext>
            </a:extLst>
          </p:cNvPr>
          <p:cNvSpPr txBox="1"/>
          <p:nvPr/>
        </p:nvSpPr>
        <p:spPr>
          <a:xfrm>
            <a:off x="962856" y="1850751"/>
            <a:ext cx="104230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3800" b="1" dirty="0">
                <a:solidFill>
                  <a:srgbClr val="FF4B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ipconfig /all</a:t>
            </a:r>
          </a:p>
        </p:txBody>
      </p:sp>
    </p:spTree>
    <p:extLst>
      <p:ext uri="{BB962C8B-B14F-4D97-AF65-F5344CB8AC3E}">
        <p14:creationId xmlns:p14="http://schemas.microsoft.com/office/powerpoint/2010/main" val="104630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投影片編號版面配置區 3">
            <a:extLst>
              <a:ext uri="{FF2B5EF4-FFF2-40B4-BE49-F238E27FC236}">
                <a16:creationId xmlns:a16="http://schemas.microsoft.com/office/drawing/2014/main" id="{5FF12A90-67F3-42AB-9386-0C82112A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l"/>
              <a:defRPr kumimoji="1" sz="30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B0F0"/>
              </a:buClr>
              <a:buSzPct val="40000"/>
              <a:buFont typeface="Wingdings" panose="05000000000000000000" pitchFamily="2" charset="2"/>
              <a:buChar char="n"/>
              <a:defRPr kumimoji="1" sz="28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25000"/>
              <a:buFont typeface="Wingdings" panose="05000000000000000000" pitchFamily="2" charset="2"/>
              <a:buChar char="l"/>
              <a:defRPr kumimoji="1" sz="2600">
                <a:solidFill>
                  <a:srgbClr val="33333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9DAEE-75E1-4071-BB7A-BE9675820BCB}" type="slidenum">
              <a:rPr kumimoji="1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TW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798DA5-CC97-4F23-B664-7801ECF88BA1}"/>
              </a:ext>
            </a:extLst>
          </p:cNvPr>
          <p:cNvSpPr txBox="1"/>
          <p:nvPr/>
        </p:nvSpPr>
        <p:spPr>
          <a:xfrm>
            <a:off x="2672628" y="462985"/>
            <a:ext cx="684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IPV4</a:t>
            </a:r>
            <a:r>
              <a:rPr kumimoji="0" lang="zh-TW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位址表示法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0A28E0-58AD-47D6-A28E-9212D294CAB5}"/>
              </a:ext>
            </a:extLst>
          </p:cNvPr>
          <p:cNvSpPr txBox="1"/>
          <p:nvPr/>
        </p:nvSpPr>
        <p:spPr>
          <a:xfrm>
            <a:off x="1245952" y="1767186"/>
            <a:ext cx="9700091" cy="821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10000001  00000111  00000011  00000001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7D581FB-EEF3-4EB3-8CAB-C98707024BD2}"/>
              </a:ext>
            </a:extLst>
          </p:cNvPr>
          <p:cNvSpPr txBox="1"/>
          <p:nvPr/>
        </p:nvSpPr>
        <p:spPr>
          <a:xfrm>
            <a:off x="1724038" y="2699846"/>
            <a:ext cx="8480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1" i="0" u="none" strike="noStrike" kern="1200" cap="none" spc="0" normalizeH="0" baseline="0" noProof="0" dirty="0">
                <a:ln>
                  <a:noFill/>
                </a:ln>
                <a:solidFill>
                  <a:srgbClr val="FF4B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129.     7.     3.     1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FF4BE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29F7AE-0E64-43D7-9444-3DF21C8F46E2}"/>
              </a:ext>
            </a:extLst>
          </p:cNvPr>
          <p:cNvSpPr txBox="1"/>
          <p:nvPr/>
        </p:nvSpPr>
        <p:spPr>
          <a:xfrm>
            <a:off x="2004171" y="4267518"/>
            <a:ext cx="8183652" cy="199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8bit </a:t>
            </a: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共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32bit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00000000=0   11111111=255</a:t>
            </a:r>
          </a:p>
        </p:txBody>
      </p:sp>
    </p:spTree>
    <p:extLst>
      <p:ext uri="{BB962C8B-B14F-4D97-AF65-F5344CB8AC3E}">
        <p14:creationId xmlns:p14="http://schemas.microsoft.com/office/powerpoint/2010/main" val="341216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559</Words>
  <Application>Microsoft Office PowerPoint</Application>
  <PresentationFormat>寬螢幕</PresentationFormat>
  <Paragraphs>188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彬如 王</dc:creator>
  <cp:lastModifiedBy>王彬如</cp:lastModifiedBy>
  <cp:revision>49</cp:revision>
  <dcterms:created xsi:type="dcterms:W3CDTF">2021-05-08T10:31:38Z</dcterms:created>
  <dcterms:modified xsi:type="dcterms:W3CDTF">2021-12-28T10:28:05Z</dcterms:modified>
</cp:coreProperties>
</file>