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</p:sldIdLst>
  <p:sldSz cy="5143500" cx="9144000"/>
  <p:notesSz cx="6858000" cy="9144000"/>
  <p:embeddedFontLst>
    <p:embeddedFont>
      <p:font typeface="Raleway SemiBold"/>
      <p:regular r:id="rId106"/>
      <p:bold r:id="rId107"/>
      <p:italic r:id="rId108"/>
      <p:boldItalic r:id="rId109"/>
    </p:embeddedFont>
    <p:embeddedFont>
      <p:font typeface="Raleway"/>
      <p:regular r:id="rId110"/>
      <p:bold r:id="rId111"/>
      <p:italic r:id="rId112"/>
      <p:boldItalic r:id="rId113"/>
    </p:embeddedFont>
    <p:embeddedFont>
      <p:font typeface="Basic"/>
      <p:regular r:id="rId114"/>
    </p:embeddedFont>
    <p:embeddedFont>
      <p:font typeface="Montserrat"/>
      <p:regular r:id="rId115"/>
      <p:bold r:id="rId116"/>
      <p:italic r:id="rId117"/>
      <p:boldItalic r:id="rId118"/>
    </p:embeddedFont>
    <p:embeddedFont>
      <p:font typeface="Montserrat Medium"/>
      <p:regular r:id="rId119"/>
      <p:bold r:id="rId120"/>
      <p:italic r:id="rId121"/>
      <p:boldItalic r:id="rId122"/>
    </p:embeddedFont>
    <p:embeddedFont>
      <p:font typeface="DM Serif Display"/>
      <p:regular r:id="rId123"/>
      <p:italic r:id="rId1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7" Type="http://schemas.openxmlformats.org/officeDocument/2006/relationships/font" Target="fonts/RalewaySemiBold-bold.fntdata"/><Relationship Id="rId106" Type="http://schemas.openxmlformats.org/officeDocument/2006/relationships/font" Target="fonts/RalewaySemiBold-regular.fntdata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9" Type="http://schemas.openxmlformats.org/officeDocument/2006/relationships/font" Target="fonts/RalewaySemiBold-boldItalic.fntdata"/><Relationship Id="rId108" Type="http://schemas.openxmlformats.org/officeDocument/2006/relationships/font" Target="fonts/RalewaySemiBold-italic.fntdata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121" Type="http://schemas.openxmlformats.org/officeDocument/2006/relationships/font" Target="fonts/MontserratMedium-italic.fntdata"/><Relationship Id="rId25" Type="http://schemas.openxmlformats.org/officeDocument/2006/relationships/slide" Target="slides/slide21.xml"/><Relationship Id="rId120" Type="http://schemas.openxmlformats.org/officeDocument/2006/relationships/font" Target="fonts/MontserratMedium-bold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24" Type="http://schemas.openxmlformats.org/officeDocument/2006/relationships/font" Target="fonts/DMSerifDisplay-italic.fntdata"/><Relationship Id="rId123" Type="http://schemas.openxmlformats.org/officeDocument/2006/relationships/font" Target="fonts/DMSerifDisplay-regular.fntdata"/><Relationship Id="rId122" Type="http://schemas.openxmlformats.org/officeDocument/2006/relationships/font" Target="fonts/MontserratMedium-boldItalic.fntdata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18" Type="http://schemas.openxmlformats.org/officeDocument/2006/relationships/font" Target="fonts/Montserrat-boldItalic.fntdata"/><Relationship Id="rId117" Type="http://schemas.openxmlformats.org/officeDocument/2006/relationships/font" Target="fonts/Montserrat-italic.fntdata"/><Relationship Id="rId116" Type="http://schemas.openxmlformats.org/officeDocument/2006/relationships/font" Target="fonts/Montserrat-bold.fntdata"/><Relationship Id="rId115" Type="http://schemas.openxmlformats.org/officeDocument/2006/relationships/font" Target="fonts/Montserrat-regular.fntdata"/><Relationship Id="rId119" Type="http://schemas.openxmlformats.org/officeDocument/2006/relationships/font" Target="fonts/MontserratMedium-regular.fntdata"/><Relationship Id="rId15" Type="http://schemas.openxmlformats.org/officeDocument/2006/relationships/slide" Target="slides/slide11.xml"/><Relationship Id="rId110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14" Type="http://schemas.openxmlformats.org/officeDocument/2006/relationships/font" Target="fonts/Basic-regular.fntdata"/><Relationship Id="rId18" Type="http://schemas.openxmlformats.org/officeDocument/2006/relationships/slide" Target="slides/slide14.xml"/><Relationship Id="rId113" Type="http://schemas.openxmlformats.org/officeDocument/2006/relationships/font" Target="fonts/Raleway-boldItalic.fntdata"/><Relationship Id="rId112" Type="http://schemas.openxmlformats.org/officeDocument/2006/relationships/font" Target="fonts/Raleway-italic.fntdata"/><Relationship Id="rId111" Type="http://schemas.openxmlformats.org/officeDocument/2006/relationships/font" Target="fonts/Raleway-bold.fntdata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pi.jquery.com/ready/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pi.jquery.com/ready/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imilartech.com/categories/javascript" TargetMode="External"/><Relationship Id="rId3" Type="http://schemas.openxmlformats.org/officeDocument/2006/relationships/hyperlink" Target="https://w3techs.com/technologies/overview/javascript_library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flukeout.github.io/" TargetMode="External"/><Relationship Id="rId3" Type="http://schemas.openxmlformats.org/officeDocument/2006/relationships/hyperlink" Target="https://css-speedrun.netlify.app/" TargetMode="Externa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aszx87410/blog/issues/21" TargetMode="Externa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lvarotrigo.com/fullPage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orafloralagency.com/" TargetMode="Externa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ansci.asia/" TargetMode="External"/><Relationship Id="rId3" Type="http://schemas.openxmlformats.org/officeDocument/2006/relationships/hyperlink" Target="https://www.readr.tw/" TargetMode="Externa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oscarotero.com/jquery/" TargetMode="Externa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ilovebiko.com/" TargetMode="Externa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dwr.com/" TargetMode="Externa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zh.wikipedia.org/wiki/JQuery" TargetMode="External"/><Relationship Id="rId3" Type="http://schemas.openxmlformats.org/officeDocument/2006/relationships/hyperlink" Target="https://developers.google.com/web/fundamentals/performance/critical-rendering-path/render-tree-construction?hl=zh-tw" TargetMode="Externa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b2c10988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b2c10988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https://zh.wikipedia.org/wiki/JQuery</a:t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dc690837e7_3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dc690837e7_3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$.get( </a:t>
            </a:r>
            <a:r>
              <a:rPr lang="en" sz="1150">
                <a:solidFill>
                  <a:srgbClr val="DD1144"/>
                </a:solidFill>
                <a:highlight>
                  <a:srgbClr val="EEEEEE"/>
                </a:highlight>
              </a:rPr>
              <a:t>"test.php"</a:t>
            </a: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, </a:t>
            </a:r>
            <a:r>
              <a:rPr b="1" lang="en" sz="1150">
                <a:solidFill>
                  <a:srgbClr val="333333"/>
                </a:solidFill>
                <a:highlight>
                  <a:srgbClr val="EEEEEE"/>
                </a:highlight>
              </a:rPr>
              <a:t>function</a:t>
            </a: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( data ) {</a:t>
            </a:r>
            <a:endParaRPr sz="1150">
              <a:solidFill>
                <a:srgbClr val="333333"/>
              </a:solidFill>
              <a:highlight>
                <a:srgbClr val="EEEEEE"/>
              </a:highlight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 alert( </a:t>
            </a:r>
            <a:r>
              <a:rPr lang="en" sz="1150">
                <a:solidFill>
                  <a:srgbClr val="DD1144"/>
                </a:solidFill>
                <a:highlight>
                  <a:srgbClr val="EEEEEE"/>
                </a:highlight>
              </a:rPr>
              <a:t>"Data Loaded: "</a:t>
            </a: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 + data );</a:t>
            </a:r>
            <a:endParaRPr sz="1150">
              <a:solidFill>
                <a:srgbClr val="333333"/>
              </a:solidFill>
              <a:highlight>
                <a:srgbClr val="EEEEEE"/>
              </a:highlight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});</a:t>
            </a:r>
            <a:endParaRPr sz="1150">
              <a:solidFill>
                <a:srgbClr val="333333"/>
              </a:solidFill>
              <a:highlight>
                <a:srgbClr val="EEEEEE"/>
              </a:highlight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dc690837e7_3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dc690837e7_3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b2c109886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b2c109886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https://zh.wikipedia.org/wiki/JQuery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b2c109886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b2c109886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b2c109886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b2c109886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https://api.jquery.com/ready/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b2c109886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b2c109886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https://api.jquery.com/ready/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9625d75093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9625d75093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9625d75093_3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9625d75093_3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9625d75093_3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9625d75093_3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9625d75093_3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9625d75093_3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9625d75093_3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9625d75093_3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https://api.jquery.com/category/selectors/form-selectors/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8f9b979809_0_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8f9b979809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https://www.similartech.com/categories/javascript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https://w3techs.com/technologies/overview/javascript_library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9625d75093_3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9625d75093_3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https://blog.jquery.com/2019/04/10/jquery-3-4-0-released/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9625d75093_3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9625d75093_3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9625d75093_3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9625d75093_3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9625d75093_3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9625d75093_3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9625d75093_3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9625d75093_3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9625d75093_3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9625d75093_3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625d75093_3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625d75093_3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944bd5e3a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944bd5e3a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944bd5e3a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944bd5e3a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9625d75093_3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9625d75093_3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8f9b9798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8f9b9798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944bd5e3a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944bd5e3a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944bd5e3a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944bd5e3a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944bd5e3a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944bd5e3a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944bd5e3a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944bd5e3a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944bd5e3a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944bd5e3a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944bd5e3a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944bd5e3a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944bd5e3a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944bd5e3a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</a:t>
            </a:r>
            <a:r>
              <a:rPr lang="en"/>
              <a:t>選擇器小遊戲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https://flukeout.github.io/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https://css-speedrun.netlify.app/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8f9b979809_0_2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8f9b979809_0_2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955604bc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955604bc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955604bca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955604bca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8f9b979809_0_1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8f9b979809_0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955604bca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955604bca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955604bca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955604bca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https://github.com/aszx87410/blog/issues/21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944bd5e3a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944bd5e3a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944bd5e3a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944bd5e3a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944bd5e3a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944bd5e3a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944bd5e3af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944bd5e3a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955604bca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955604bca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944bd5e3a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944bd5e3a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955604bca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955604bca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districtArray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[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'七堵'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'中正'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'暖暖'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[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'中正'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'大安'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'信義'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[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'蘆洲'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'三重'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'新店'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];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944bd5e3af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944bd5e3a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https://alvarotrigo.com/fullPage/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9625d75093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9625d75093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944bd5e3af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944bd5e3a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E7BAF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https://www.orafloralagency.com/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944bd5e3af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944bd5e3af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944bd5e3af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944bd5e3af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https://pansci.asia/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https://www.readr.tw/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955604bca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955604bca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955604bca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955604bca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955604bca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955604bca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955604bca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955604bca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955604bca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955604bca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955604bca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955604bca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955604bca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955604bca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da2875e5c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da2875e5c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97a5c1bf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97a5c1bf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https://oscarotero.com/jquery/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97a5c1bf1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97a5c1bf1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97a5c1bf1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97a5c1bf1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97a5c1bf1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97a5c1bf1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808080"/>
                </a:solidFill>
                <a:highlight>
                  <a:srgbClr val="1E1E1E"/>
                </a:highlight>
              </a:rPr>
              <a:t>&lt;</a:t>
            </a:r>
            <a:r>
              <a:rPr lang="en" sz="900">
                <a:solidFill>
                  <a:srgbClr val="569CD6"/>
                </a:solidFill>
                <a:highlight>
                  <a:srgbClr val="1E1E1E"/>
                </a:highlight>
              </a:rPr>
              <a:t>link</a:t>
            </a:r>
            <a:endParaRPr sz="900">
              <a:solidFill>
                <a:srgbClr val="569CD6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    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</a:rPr>
              <a:t>rel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=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</a:rPr>
              <a:t>"stylesheet"</a:t>
            </a:r>
            <a:endParaRPr sz="900">
              <a:solidFill>
                <a:srgbClr val="CE9178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    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</a:rPr>
              <a:t>href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=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</a:rPr>
              <a:t>"https://use.fontawesome.com/releases/v5.7.2/css/all.css"</a:t>
            </a:r>
            <a:endParaRPr sz="900">
              <a:solidFill>
                <a:srgbClr val="CE9178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    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</a:rPr>
              <a:t>integrity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=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</a:rPr>
              <a:t>"sha384-fnmOCqbTlWIlj8LyTjo7mOUStjsKC4pOpQbqyi7RrhN7udi9RwhKkMHpvLbHG9Sr"</a:t>
            </a:r>
            <a:endParaRPr sz="900">
              <a:solidFill>
                <a:srgbClr val="CE9178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    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</a:rPr>
              <a:t>crossorigin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=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</a:rPr>
              <a:t>"anonymous"</a:t>
            </a:r>
            <a:endParaRPr sz="900">
              <a:solidFill>
                <a:srgbClr val="CE9178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</a:rPr>
              <a:t>   </a:t>
            </a:r>
            <a:r>
              <a:rPr lang="en" sz="900">
                <a:solidFill>
                  <a:srgbClr val="808080"/>
                </a:solidFill>
                <a:highlight>
                  <a:srgbClr val="1E1E1E"/>
                </a:highlight>
              </a:rPr>
              <a:t>/&gt;</a:t>
            </a:r>
            <a:endParaRPr sz="900">
              <a:solidFill>
                <a:srgbClr val="808080"/>
              </a:solidFill>
              <a:highlight>
                <a:srgbClr val="1E1E1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97a5c1bf1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97a5c1bf1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97a5c1bf1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97a5c1bf1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97ab75302f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97ab75302f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97ab75302f_8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97ab75302f_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97ab75302f_8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97ab75302f_8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97ab75302f_8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97ab75302f_8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da2875e5c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da2875e5c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97ab75302f_8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97ab75302f_8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97ab75302f_8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97ab75302f_8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97ab75302f_8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97ab75302f_8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97a5c1bf1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97a5c1bf1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https://www.ilovebiko.com/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97a5c1bf1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97a5c1bf1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E7BAF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https://www.dwr.com/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97ab75302f_8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97ab75302f_8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97ab75302f_8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7" name="Google Shape;1297;g97ab75302f_8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0B5394"/>
                </a:solidFill>
              </a:rPr>
              <a:t>'webkitAnimationEnd mozAnimationEnd MSAnimationEnd oanimationend animationend'</a:t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97ab75302f_8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97ab75302f_8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97ab75302f_8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97ab75302f_8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97ab75302f_8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Google Shape;1346;g97ab75302f_8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8ffa00f5b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8ffa00f5b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https://zh.wikipedia.org/wiki/JQuery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https://developers.google.com/web/fundamentals/performance/critical-rendering-path/render-tree-construction?hl=zh-tw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97ab75302f_8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97ab75302f_8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g97ab75302f_8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8" name="Google Shape;1358;g97ab75302f_8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97ab75302f_8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97ab75302f_8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97ab75302f_8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97ab75302f_8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dc690837e7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dc690837e7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dc690837e7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dc690837e7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dc690837e7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dc690837e7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dc690837e7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dc690837e7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dc690837e7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dc690837e7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dc690837e7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dc690837e7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9625d75093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9625d75093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https://zh.wikipedia.org/wiki/JQuery</a:t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dc690837e7_3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7" name="Google Shape;1417;gdc690837e7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dc690837e7_3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dc690837e7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dc690837e7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Google Shape;1431;gdc690837e7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dc690837e7_3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" name="Google Shape;1437;gdc690837e7_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dc690837e7_3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dc690837e7_3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dc690837e7_3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dc690837e7_3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dc690837e7_3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dc690837e7_3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gda9df4e67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" name="Google Shape;1468;gda9df4e67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gdc690837e7_3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5" name="Google Shape;1505;gdc690837e7_3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gdc690837e7_3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1" name="Google Shape;1511;gdc690837e7_3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$.post( </a:t>
            </a:r>
            <a:r>
              <a:rPr lang="en" sz="1150">
                <a:solidFill>
                  <a:srgbClr val="DD1144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"test.php"</a:t>
            </a: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 $( </a:t>
            </a:r>
            <a:r>
              <a:rPr lang="en" sz="1150">
                <a:solidFill>
                  <a:srgbClr val="DD1144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"#testform"</a:t>
            </a: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).serialize() );</a:t>
            </a:r>
            <a:endParaRPr sz="1150">
              <a:solidFill>
                <a:srgbClr val="333333"/>
              </a:solidFill>
              <a:highlight>
                <a:srgbClr val="EEEEEE"/>
              </a:highlight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EEEEEE"/>
              </a:highlight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EEEEEE"/>
              </a:highlight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$.post( </a:t>
            </a:r>
            <a:r>
              <a:rPr lang="en" sz="1150">
                <a:solidFill>
                  <a:srgbClr val="DD1144"/>
                </a:solidFill>
                <a:highlight>
                  <a:srgbClr val="EEEEEE"/>
                </a:highlight>
              </a:rPr>
              <a:t>"test.php"</a:t>
            </a: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, { </a:t>
            </a:r>
            <a:r>
              <a:rPr lang="en" sz="1150">
                <a:solidFill>
                  <a:srgbClr val="008080"/>
                </a:solidFill>
                <a:highlight>
                  <a:srgbClr val="EEEEEE"/>
                </a:highlight>
              </a:rPr>
              <a:t>name</a:t>
            </a: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: </a:t>
            </a:r>
            <a:r>
              <a:rPr lang="en" sz="1150">
                <a:solidFill>
                  <a:srgbClr val="DD1144"/>
                </a:solidFill>
                <a:highlight>
                  <a:srgbClr val="EEEEEE"/>
                </a:highlight>
              </a:rPr>
              <a:t>"John"</a:t>
            </a: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, </a:t>
            </a:r>
            <a:r>
              <a:rPr lang="en" sz="1150">
                <a:solidFill>
                  <a:srgbClr val="008080"/>
                </a:solidFill>
                <a:highlight>
                  <a:srgbClr val="EEEEEE"/>
                </a:highlight>
              </a:rPr>
              <a:t>time</a:t>
            </a: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: </a:t>
            </a:r>
            <a:r>
              <a:rPr lang="en" sz="1150">
                <a:solidFill>
                  <a:srgbClr val="DD1144"/>
                </a:solidFill>
                <a:highlight>
                  <a:srgbClr val="EEEEEE"/>
                </a:highlight>
              </a:rPr>
              <a:t>"2pm"</a:t>
            </a: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 })</a:t>
            </a:r>
            <a:endParaRPr sz="1150">
              <a:solidFill>
                <a:srgbClr val="333333"/>
              </a:solidFill>
              <a:highlight>
                <a:srgbClr val="EEEEEE"/>
              </a:highlight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 .done(</a:t>
            </a:r>
            <a:r>
              <a:rPr b="1" lang="en" sz="1150">
                <a:solidFill>
                  <a:srgbClr val="333333"/>
                </a:solidFill>
                <a:highlight>
                  <a:srgbClr val="EEEEEE"/>
                </a:highlight>
              </a:rPr>
              <a:t>function</a:t>
            </a: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( data ) {</a:t>
            </a:r>
            <a:endParaRPr sz="1150">
              <a:solidFill>
                <a:srgbClr val="333333"/>
              </a:solidFill>
              <a:highlight>
                <a:srgbClr val="EEEEEE"/>
              </a:highlight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   alert( </a:t>
            </a:r>
            <a:r>
              <a:rPr lang="en" sz="1150">
                <a:solidFill>
                  <a:srgbClr val="DD1144"/>
                </a:solidFill>
                <a:highlight>
                  <a:srgbClr val="EEEEEE"/>
                </a:highlight>
              </a:rPr>
              <a:t>"Data Loaded: "</a:t>
            </a: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 + data );</a:t>
            </a:r>
            <a:endParaRPr sz="1150">
              <a:solidFill>
                <a:srgbClr val="333333"/>
              </a:solidFill>
              <a:highlight>
                <a:srgbClr val="EEEEEE"/>
              </a:highlight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 });</a:t>
            </a:r>
            <a:endParaRPr sz="1150">
              <a:solidFill>
                <a:srgbClr val="333333"/>
              </a:solidFill>
              <a:highlight>
                <a:srgbClr val="EEEEEE"/>
              </a:highlight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EEEEEE"/>
              </a:highlight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EEEEEE"/>
              </a:highlight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Return data in json format (</a:t>
            </a: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json_encode</a:t>
            </a: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)</a:t>
            </a:r>
            <a:endParaRPr sz="1150">
              <a:solidFill>
                <a:srgbClr val="333333"/>
              </a:solidFill>
              <a:highlight>
                <a:srgbClr val="EEEEEE"/>
              </a:highlight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$.post( </a:t>
            </a:r>
            <a:r>
              <a:rPr lang="en" sz="1150">
                <a:solidFill>
                  <a:srgbClr val="DD1144"/>
                </a:solidFill>
                <a:highlight>
                  <a:srgbClr val="EEEEEE"/>
                </a:highlight>
              </a:rPr>
              <a:t>"test.php"</a:t>
            </a: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, { </a:t>
            </a:r>
            <a:r>
              <a:rPr lang="en" sz="1150">
                <a:solidFill>
                  <a:srgbClr val="008080"/>
                </a:solidFill>
                <a:highlight>
                  <a:srgbClr val="EEEEEE"/>
                </a:highlight>
              </a:rPr>
              <a:t>func</a:t>
            </a: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: </a:t>
            </a:r>
            <a:r>
              <a:rPr lang="en" sz="1150">
                <a:solidFill>
                  <a:srgbClr val="DD1144"/>
                </a:solidFill>
                <a:highlight>
                  <a:srgbClr val="EEEEEE"/>
                </a:highlight>
              </a:rPr>
              <a:t>"getNameAndTime"</a:t>
            </a: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 }, </a:t>
            </a:r>
            <a:r>
              <a:rPr b="1" lang="en" sz="1150">
                <a:solidFill>
                  <a:srgbClr val="333333"/>
                </a:solidFill>
                <a:highlight>
                  <a:srgbClr val="EEEEEE"/>
                </a:highlight>
              </a:rPr>
              <a:t>function</a:t>
            </a: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( data ) {</a:t>
            </a:r>
            <a:endParaRPr sz="1150">
              <a:solidFill>
                <a:srgbClr val="333333"/>
              </a:solidFill>
              <a:highlight>
                <a:srgbClr val="EEEEEE"/>
              </a:highlight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 </a:t>
            </a:r>
            <a:r>
              <a:rPr lang="en" sz="1150">
                <a:solidFill>
                  <a:srgbClr val="0086B3"/>
                </a:solidFill>
                <a:highlight>
                  <a:srgbClr val="EEEEEE"/>
                </a:highlight>
              </a:rPr>
              <a:t>console</a:t>
            </a: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.log( data.name ); </a:t>
            </a:r>
            <a:r>
              <a:rPr i="1" lang="en" sz="1150">
                <a:solidFill>
                  <a:srgbClr val="999988"/>
                </a:solidFill>
                <a:highlight>
                  <a:srgbClr val="EEEEEE"/>
                </a:highlight>
              </a:rPr>
              <a:t>// John</a:t>
            </a:r>
            <a:endParaRPr i="1" sz="1150">
              <a:solidFill>
                <a:srgbClr val="999988"/>
              </a:solidFill>
              <a:highlight>
                <a:srgbClr val="EEEEEE"/>
              </a:highlight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 </a:t>
            </a:r>
            <a:r>
              <a:rPr lang="en" sz="1150">
                <a:solidFill>
                  <a:srgbClr val="0086B3"/>
                </a:solidFill>
                <a:highlight>
                  <a:srgbClr val="EEEEEE"/>
                </a:highlight>
              </a:rPr>
              <a:t>console</a:t>
            </a: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.log( data.time ); </a:t>
            </a:r>
            <a:r>
              <a:rPr i="1" lang="en" sz="1150">
                <a:solidFill>
                  <a:srgbClr val="999988"/>
                </a:solidFill>
                <a:highlight>
                  <a:srgbClr val="EEEEEE"/>
                </a:highlight>
              </a:rPr>
              <a:t>// 2pm</a:t>
            </a:r>
            <a:endParaRPr i="1" sz="1150">
              <a:solidFill>
                <a:srgbClr val="999988"/>
              </a:solidFill>
              <a:highlight>
                <a:srgbClr val="EEEEEE"/>
              </a:highlight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}, </a:t>
            </a:r>
            <a:r>
              <a:rPr lang="en" sz="1150">
                <a:solidFill>
                  <a:srgbClr val="DD1144"/>
                </a:solidFill>
                <a:highlight>
                  <a:srgbClr val="EEEEEE"/>
                </a:highlight>
              </a:rPr>
              <a:t>"json"</a:t>
            </a:r>
            <a:r>
              <a:rPr lang="en" sz="1150">
                <a:solidFill>
                  <a:srgbClr val="333333"/>
                </a:solidFill>
                <a:highlight>
                  <a:srgbClr val="EEEEEE"/>
                </a:highlight>
              </a:rPr>
              <a:t>);</a:t>
            </a:r>
            <a:endParaRPr sz="1150">
              <a:solidFill>
                <a:srgbClr val="333333"/>
              </a:solidFill>
              <a:highlight>
                <a:srgbClr val="EEEEEE"/>
              </a:highlight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EEEEEE"/>
              </a:highlight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584175" y="2407625"/>
            <a:ext cx="6168300" cy="2849700"/>
          </a:xfrm>
          <a:prstGeom prst="ellipse">
            <a:avLst/>
          </a:prstGeom>
          <a:solidFill>
            <a:srgbClr val="FFBB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flipH="1" rot="-5400000">
            <a:off x="5245635" y="1255290"/>
            <a:ext cx="5143276" cy="2632696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746022" y="127144"/>
            <a:ext cx="335405" cy="335228"/>
            <a:chOff x="-4030775" y="413625"/>
            <a:chExt cx="88425" cy="88425"/>
          </a:xfrm>
        </p:grpSpPr>
        <p:sp>
          <p:nvSpPr>
            <p:cNvPr id="12" name="Google Shape;12;p2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943972" y="1108932"/>
            <a:ext cx="335405" cy="335228"/>
            <a:chOff x="-4030775" y="413625"/>
            <a:chExt cx="88425" cy="88425"/>
          </a:xfrm>
        </p:grpSpPr>
        <p:sp>
          <p:nvSpPr>
            <p:cNvPr id="15" name="Google Shape;15;p2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1826047" y="279107"/>
            <a:ext cx="335405" cy="335228"/>
            <a:chOff x="-4030775" y="413625"/>
            <a:chExt cx="88425" cy="88425"/>
          </a:xfrm>
        </p:grpSpPr>
        <p:sp>
          <p:nvSpPr>
            <p:cNvPr id="18" name="Google Shape;18;p2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FD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FD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5514175" y="4074225"/>
            <a:ext cx="2915700" cy="62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4473225" y="1545900"/>
            <a:ext cx="3956700" cy="20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Font typeface="DM Serif Display"/>
              <a:buNone/>
              <a:defRPr b="1" sz="60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01">
  <p:cSld name="TITLE_ONLY_1">
    <p:bg>
      <p:bgPr>
        <a:solidFill>
          <a:schemeClr val="accent5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/>
          <p:nvPr/>
        </p:nvSpPr>
        <p:spPr>
          <a:xfrm rot="5400000">
            <a:off x="-171091" y="171584"/>
            <a:ext cx="5143276" cy="4800107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"/>
          <p:cNvSpPr txBox="1"/>
          <p:nvPr>
            <p:ph type="title"/>
          </p:nvPr>
        </p:nvSpPr>
        <p:spPr>
          <a:xfrm flipH="1">
            <a:off x="714125" y="382144"/>
            <a:ext cx="30606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50" name="Google Shape;150;p11"/>
          <p:cNvGrpSpPr/>
          <p:nvPr/>
        </p:nvGrpSpPr>
        <p:grpSpPr>
          <a:xfrm>
            <a:off x="6781947" y="173794"/>
            <a:ext cx="335405" cy="335228"/>
            <a:chOff x="-4030775" y="413625"/>
            <a:chExt cx="88425" cy="88425"/>
          </a:xfrm>
        </p:grpSpPr>
        <p:sp>
          <p:nvSpPr>
            <p:cNvPr id="151" name="Google Shape;151;p11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rgbClr val="FCEFE7"/>
            </a:solidFill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rgbClr val="FCEFE7"/>
            </a:solidFill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11"/>
          <p:cNvGrpSpPr/>
          <p:nvPr/>
        </p:nvGrpSpPr>
        <p:grpSpPr>
          <a:xfrm>
            <a:off x="8516872" y="978319"/>
            <a:ext cx="335405" cy="335228"/>
            <a:chOff x="-4030775" y="413625"/>
            <a:chExt cx="88425" cy="88425"/>
          </a:xfrm>
        </p:grpSpPr>
        <p:sp>
          <p:nvSpPr>
            <p:cNvPr id="154" name="Google Shape;154;p11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CEF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CEF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11"/>
          <p:cNvGrpSpPr/>
          <p:nvPr/>
        </p:nvGrpSpPr>
        <p:grpSpPr>
          <a:xfrm>
            <a:off x="4236597" y="4604932"/>
            <a:ext cx="335405" cy="335228"/>
            <a:chOff x="-4030775" y="413625"/>
            <a:chExt cx="88425" cy="88425"/>
          </a:xfrm>
        </p:grpSpPr>
        <p:sp>
          <p:nvSpPr>
            <p:cNvPr id="157" name="Google Shape;157;p11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02">
  <p:cSld name="TITLE_ONLY_1_1">
    <p:bg>
      <p:bgPr>
        <a:solidFill>
          <a:schemeClr val="accent5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/>
          <p:nvPr/>
        </p:nvSpPr>
        <p:spPr>
          <a:xfrm rot="10800000">
            <a:off x="5781828" y="-872660"/>
            <a:ext cx="4133697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"/>
          <p:cNvSpPr/>
          <p:nvPr/>
        </p:nvSpPr>
        <p:spPr>
          <a:xfrm>
            <a:off x="0" y="4352925"/>
            <a:ext cx="5705659" cy="1590730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"/>
          <p:cNvSpPr txBox="1"/>
          <p:nvPr>
            <p:ph type="title"/>
          </p:nvPr>
        </p:nvSpPr>
        <p:spPr>
          <a:xfrm>
            <a:off x="701600" y="411480"/>
            <a:ext cx="77292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63" name="Google Shape;163;p12"/>
          <p:cNvGrpSpPr/>
          <p:nvPr/>
        </p:nvGrpSpPr>
        <p:grpSpPr>
          <a:xfrm>
            <a:off x="714122" y="4104244"/>
            <a:ext cx="335405" cy="335228"/>
            <a:chOff x="-4030775" y="413625"/>
            <a:chExt cx="88425" cy="88425"/>
          </a:xfrm>
        </p:grpSpPr>
        <p:sp>
          <p:nvSpPr>
            <p:cNvPr id="164" name="Google Shape;164;p12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rgbClr val="FFEBD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2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rgbClr val="FFEBD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12"/>
          <p:cNvGrpSpPr/>
          <p:nvPr/>
        </p:nvGrpSpPr>
        <p:grpSpPr>
          <a:xfrm>
            <a:off x="8430797" y="4620144"/>
            <a:ext cx="335405" cy="335228"/>
            <a:chOff x="-4030775" y="413625"/>
            <a:chExt cx="88425" cy="88425"/>
          </a:xfrm>
        </p:grpSpPr>
        <p:sp>
          <p:nvSpPr>
            <p:cNvPr id="167" name="Google Shape;167;p12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EF96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2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EF96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12"/>
          <p:cNvGrpSpPr/>
          <p:nvPr/>
        </p:nvGrpSpPr>
        <p:grpSpPr>
          <a:xfrm>
            <a:off x="7669472" y="985382"/>
            <a:ext cx="335405" cy="335228"/>
            <a:chOff x="-4030775" y="413625"/>
            <a:chExt cx="88425" cy="88425"/>
          </a:xfrm>
        </p:grpSpPr>
        <p:sp>
          <p:nvSpPr>
            <p:cNvPr id="170" name="Google Shape;170;p12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2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5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/>
          <p:nvPr/>
        </p:nvSpPr>
        <p:spPr>
          <a:xfrm rot="5400000">
            <a:off x="-3441270" y="1260049"/>
            <a:ext cx="6010044" cy="2632696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"/>
          <p:cNvSpPr txBox="1"/>
          <p:nvPr>
            <p:ph idx="1" type="body"/>
          </p:nvPr>
        </p:nvSpPr>
        <p:spPr>
          <a:xfrm>
            <a:off x="1264875" y="2288250"/>
            <a:ext cx="3105900" cy="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13"/>
          <p:cNvSpPr/>
          <p:nvPr/>
        </p:nvSpPr>
        <p:spPr>
          <a:xfrm>
            <a:off x="5166225" y="3263525"/>
            <a:ext cx="6168300" cy="2849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" name="Google Shape;176;p13"/>
          <p:cNvGrpSpPr/>
          <p:nvPr/>
        </p:nvGrpSpPr>
        <p:grpSpPr>
          <a:xfrm flipH="1">
            <a:off x="6333222" y="813307"/>
            <a:ext cx="335405" cy="335228"/>
            <a:chOff x="-4030775" y="413625"/>
            <a:chExt cx="88425" cy="88425"/>
          </a:xfrm>
        </p:grpSpPr>
        <p:sp>
          <p:nvSpPr>
            <p:cNvPr id="177" name="Google Shape;177;p13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13"/>
          <p:cNvGrpSpPr/>
          <p:nvPr/>
        </p:nvGrpSpPr>
        <p:grpSpPr>
          <a:xfrm flipH="1">
            <a:off x="7214897" y="1224732"/>
            <a:ext cx="335405" cy="335228"/>
            <a:chOff x="-4030775" y="413625"/>
            <a:chExt cx="88425" cy="88425"/>
          </a:xfrm>
        </p:grpSpPr>
        <p:sp>
          <p:nvSpPr>
            <p:cNvPr id="180" name="Google Shape;180;p13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" name="Google Shape;182;p13"/>
          <p:cNvGrpSpPr/>
          <p:nvPr/>
        </p:nvGrpSpPr>
        <p:grpSpPr>
          <a:xfrm flipH="1">
            <a:off x="7770722" y="294769"/>
            <a:ext cx="335405" cy="335228"/>
            <a:chOff x="-4030775" y="413625"/>
            <a:chExt cx="88425" cy="88425"/>
          </a:xfrm>
        </p:grpSpPr>
        <p:sp>
          <p:nvSpPr>
            <p:cNvPr id="183" name="Google Shape;183;p13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13"/>
          <p:cNvSpPr txBox="1"/>
          <p:nvPr>
            <p:ph type="title"/>
          </p:nvPr>
        </p:nvSpPr>
        <p:spPr>
          <a:xfrm>
            <a:off x="714125" y="411480"/>
            <a:ext cx="53499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02">
  <p:cSld name="ONE_COLUMN_TEXT_1">
    <p:bg>
      <p:bgPr>
        <a:solidFill>
          <a:schemeClr val="accent5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/>
          <p:nvPr/>
        </p:nvSpPr>
        <p:spPr>
          <a:xfrm>
            <a:off x="1952625" y="3789950"/>
            <a:ext cx="8810700" cy="2849700"/>
          </a:xfrm>
          <a:prstGeom prst="ellipse">
            <a:avLst/>
          </a:prstGeom>
          <a:solidFill>
            <a:srgbClr val="FCEF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4"/>
          <p:cNvGrpSpPr/>
          <p:nvPr/>
        </p:nvGrpSpPr>
        <p:grpSpPr>
          <a:xfrm flipH="1">
            <a:off x="5885547" y="576344"/>
            <a:ext cx="335405" cy="335228"/>
            <a:chOff x="-4030775" y="413625"/>
            <a:chExt cx="88425" cy="88425"/>
          </a:xfrm>
        </p:grpSpPr>
        <p:sp>
          <p:nvSpPr>
            <p:cNvPr id="189" name="Google Shape;189;p14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4"/>
          <p:cNvGrpSpPr/>
          <p:nvPr/>
        </p:nvGrpSpPr>
        <p:grpSpPr>
          <a:xfrm flipH="1">
            <a:off x="7272047" y="951807"/>
            <a:ext cx="335405" cy="335228"/>
            <a:chOff x="-4030775" y="413625"/>
            <a:chExt cx="88425" cy="88425"/>
          </a:xfrm>
        </p:grpSpPr>
        <p:sp>
          <p:nvSpPr>
            <p:cNvPr id="192" name="Google Shape;192;p14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CEF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CEF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4"/>
          <p:cNvGrpSpPr/>
          <p:nvPr/>
        </p:nvGrpSpPr>
        <p:grpSpPr>
          <a:xfrm flipH="1">
            <a:off x="8380322" y="212344"/>
            <a:ext cx="335405" cy="335228"/>
            <a:chOff x="-4030775" y="413625"/>
            <a:chExt cx="88425" cy="88425"/>
          </a:xfrm>
        </p:grpSpPr>
        <p:sp>
          <p:nvSpPr>
            <p:cNvPr id="195" name="Google Shape;195;p14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14"/>
          <p:cNvSpPr/>
          <p:nvPr/>
        </p:nvSpPr>
        <p:spPr>
          <a:xfrm rot="5400000">
            <a:off x="-3157405" y="2100163"/>
            <a:ext cx="6010044" cy="952467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rgbClr val="FFBB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4"/>
          <p:cNvSpPr txBox="1"/>
          <p:nvPr>
            <p:ph idx="1" type="body"/>
          </p:nvPr>
        </p:nvSpPr>
        <p:spPr>
          <a:xfrm>
            <a:off x="714125" y="2207737"/>
            <a:ext cx="3486300" cy="14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9" name="Google Shape;199;p14"/>
          <p:cNvSpPr txBox="1"/>
          <p:nvPr>
            <p:ph type="title"/>
          </p:nvPr>
        </p:nvSpPr>
        <p:spPr>
          <a:xfrm>
            <a:off x="714125" y="446725"/>
            <a:ext cx="4196100" cy="9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/>
          <p:nvPr>
            <p:ph type="title"/>
          </p:nvPr>
        </p:nvSpPr>
        <p:spPr>
          <a:xfrm>
            <a:off x="714125" y="912300"/>
            <a:ext cx="3858000" cy="3318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6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/>
          <p:nvPr>
            <p:ph idx="1" type="subTitle"/>
          </p:nvPr>
        </p:nvSpPr>
        <p:spPr>
          <a:xfrm>
            <a:off x="714125" y="1381375"/>
            <a:ext cx="4330500" cy="322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 sz="1800"/>
            </a:lvl9pPr>
          </a:lstStyle>
          <a:p/>
        </p:txBody>
      </p:sp>
      <p:sp>
        <p:nvSpPr>
          <p:cNvPr id="204" name="Google Shape;204;p16"/>
          <p:cNvSpPr txBox="1"/>
          <p:nvPr>
            <p:ph type="title"/>
          </p:nvPr>
        </p:nvSpPr>
        <p:spPr>
          <a:xfrm>
            <a:off x="712625" y="382193"/>
            <a:ext cx="40896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" name="Google Shape;205;p16"/>
          <p:cNvSpPr/>
          <p:nvPr/>
        </p:nvSpPr>
        <p:spPr>
          <a:xfrm>
            <a:off x="4934400" y="2697225"/>
            <a:ext cx="4270500" cy="4416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4934400" y="-1970025"/>
            <a:ext cx="4270500" cy="4416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" name="Google Shape;207;p16"/>
          <p:cNvGrpSpPr/>
          <p:nvPr/>
        </p:nvGrpSpPr>
        <p:grpSpPr>
          <a:xfrm>
            <a:off x="6781947" y="110119"/>
            <a:ext cx="335405" cy="335228"/>
            <a:chOff x="-4030775" y="413625"/>
            <a:chExt cx="88425" cy="88425"/>
          </a:xfrm>
        </p:grpSpPr>
        <p:sp>
          <p:nvSpPr>
            <p:cNvPr id="208" name="Google Shape;208;p16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16"/>
          <p:cNvGrpSpPr/>
          <p:nvPr/>
        </p:nvGrpSpPr>
        <p:grpSpPr>
          <a:xfrm>
            <a:off x="8495647" y="595544"/>
            <a:ext cx="335405" cy="335228"/>
            <a:chOff x="-4030775" y="413625"/>
            <a:chExt cx="88425" cy="88425"/>
          </a:xfrm>
        </p:grpSpPr>
        <p:sp>
          <p:nvSpPr>
            <p:cNvPr id="211" name="Google Shape;211;p16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6"/>
          <p:cNvGrpSpPr/>
          <p:nvPr/>
        </p:nvGrpSpPr>
        <p:grpSpPr>
          <a:xfrm>
            <a:off x="5865372" y="1538182"/>
            <a:ext cx="335405" cy="335228"/>
            <a:chOff x="-4030775" y="413625"/>
            <a:chExt cx="88425" cy="88425"/>
          </a:xfrm>
        </p:grpSpPr>
        <p:sp>
          <p:nvSpPr>
            <p:cNvPr id="214" name="Google Shape;214;p16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Text 01">
  <p:cSld name="SECTION_TITLE_AND_DESCRIPTION_1">
    <p:bg>
      <p:bgPr>
        <a:solidFill>
          <a:schemeClr val="accent5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/>
          <p:cNvSpPr txBox="1"/>
          <p:nvPr>
            <p:ph type="title"/>
          </p:nvPr>
        </p:nvSpPr>
        <p:spPr>
          <a:xfrm>
            <a:off x="701600" y="381409"/>
            <a:ext cx="77292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8" name="Google Shape;218;p17"/>
          <p:cNvSpPr/>
          <p:nvPr/>
        </p:nvSpPr>
        <p:spPr>
          <a:xfrm flipH="1">
            <a:off x="-14" y="2571749"/>
            <a:ext cx="9144064" cy="2621201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2" type="title"/>
          </p:nvPr>
        </p:nvSpPr>
        <p:spPr>
          <a:xfrm>
            <a:off x="2643075" y="1542125"/>
            <a:ext cx="3858000" cy="7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" name="Google Shape;220;p17"/>
          <p:cNvSpPr txBox="1"/>
          <p:nvPr>
            <p:ph idx="1" type="subTitle"/>
          </p:nvPr>
        </p:nvSpPr>
        <p:spPr>
          <a:xfrm>
            <a:off x="3573300" y="2571750"/>
            <a:ext cx="1997100" cy="203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1" name="Google Shape;221;p17"/>
          <p:cNvSpPr txBox="1"/>
          <p:nvPr/>
        </p:nvSpPr>
        <p:spPr>
          <a:xfrm>
            <a:off x="-304800" y="771525"/>
            <a:ext cx="13239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0">
                <a:solidFill>
                  <a:schemeClr val="accent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X</a:t>
            </a:r>
            <a:endParaRPr sz="15500">
              <a:solidFill>
                <a:schemeClr val="accent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22" name="Google Shape;222;p17"/>
          <p:cNvSpPr txBox="1"/>
          <p:nvPr/>
        </p:nvSpPr>
        <p:spPr>
          <a:xfrm>
            <a:off x="838200" y="2781300"/>
            <a:ext cx="1371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0">
                <a:solidFill>
                  <a:schemeClr val="accent5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Y</a:t>
            </a:r>
            <a:endParaRPr sz="15500">
              <a:solidFill>
                <a:schemeClr val="accent5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grpSp>
        <p:nvGrpSpPr>
          <p:cNvPr id="223" name="Google Shape;223;p17"/>
          <p:cNvGrpSpPr/>
          <p:nvPr/>
        </p:nvGrpSpPr>
        <p:grpSpPr>
          <a:xfrm>
            <a:off x="1000047" y="2419344"/>
            <a:ext cx="335405" cy="335228"/>
            <a:chOff x="-4030775" y="413625"/>
            <a:chExt cx="88425" cy="88425"/>
          </a:xfrm>
        </p:grpSpPr>
        <p:sp>
          <p:nvSpPr>
            <p:cNvPr id="224" name="Google Shape;224;p17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17"/>
          <p:cNvGrpSpPr/>
          <p:nvPr/>
        </p:nvGrpSpPr>
        <p:grpSpPr>
          <a:xfrm>
            <a:off x="6951747" y="203344"/>
            <a:ext cx="335405" cy="335228"/>
            <a:chOff x="-4030775" y="413625"/>
            <a:chExt cx="88425" cy="88425"/>
          </a:xfrm>
        </p:grpSpPr>
        <p:sp>
          <p:nvSpPr>
            <p:cNvPr id="227" name="Google Shape;227;p17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17"/>
          <p:cNvGrpSpPr/>
          <p:nvPr/>
        </p:nvGrpSpPr>
        <p:grpSpPr>
          <a:xfrm>
            <a:off x="8559322" y="1366719"/>
            <a:ext cx="335405" cy="335228"/>
            <a:chOff x="-4030775" y="413625"/>
            <a:chExt cx="88425" cy="88425"/>
          </a:xfrm>
        </p:grpSpPr>
        <p:sp>
          <p:nvSpPr>
            <p:cNvPr id="230" name="Google Shape;230;p17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" name="Google Shape;232;p17"/>
          <p:cNvGrpSpPr/>
          <p:nvPr/>
        </p:nvGrpSpPr>
        <p:grpSpPr>
          <a:xfrm>
            <a:off x="6165672" y="4269707"/>
            <a:ext cx="335405" cy="335228"/>
            <a:chOff x="-4030775" y="413625"/>
            <a:chExt cx="88425" cy="88425"/>
          </a:xfrm>
        </p:grpSpPr>
        <p:sp>
          <p:nvSpPr>
            <p:cNvPr id="233" name="Google Shape;233;p17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Text 02">
  <p:cSld name="SECTION_TITLE_AND_DESCRIPTION_1_1">
    <p:bg>
      <p:bgPr>
        <a:solidFill>
          <a:schemeClr val="accent4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"/>
          <p:cNvSpPr txBox="1"/>
          <p:nvPr>
            <p:ph idx="1" type="subTitle"/>
          </p:nvPr>
        </p:nvSpPr>
        <p:spPr>
          <a:xfrm>
            <a:off x="701600" y="1374375"/>
            <a:ext cx="4547700" cy="163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 sz="1800"/>
            </a:lvl9pPr>
          </a:lstStyle>
          <a:p/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701600" y="376105"/>
            <a:ext cx="50910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38" name="Google Shape;238;p18"/>
          <p:cNvGrpSpPr/>
          <p:nvPr/>
        </p:nvGrpSpPr>
        <p:grpSpPr>
          <a:xfrm>
            <a:off x="7244597" y="203357"/>
            <a:ext cx="335405" cy="335228"/>
            <a:chOff x="-4030775" y="413625"/>
            <a:chExt cx="88425" cy="88425"/>
          </a:xfrm>
        </p:grpSpPr>
        <p:sp>
          <p:nvSpPr>
            <p:cNvPr id="239" name="Google Shape;239;p18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18"/>
          <p:cNvGrpSpPr/>
          <p:nvPr/>
        </p:nvGrpSpPr>
        <p:grpSpPr>
          <a:xfrm>
            <a:off x="6589572" y="1145157"/>
            <a:ext cx="335405" cy="335228"/>
            <a:chOff x="-4030775" y="413625"/>
            <a:chExt cx="88425" cy="88425"/>
          </a:xfrm>
        </p:grpSpPr>
        <p:sp>
          <p:nvSpPr>
            <p:cNvPr id="242" name="Google Shape;242;p18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18"/>
          <p:cNvGrpSpPr/>
          <p:nvPr/>
        </p:nvGrpSpPr>
        <p:grpSpPr>
          <a:xfrm>
            <a:off x="8559047" y="606207"/>
            <a:ext cx="335405" cy="335228"/>
            <a:chOff x="-4030775" y="413625"/>
            <a:chExt cx="88425" cy="88425"/>
          </a:xfrm>
        </p:grpSpPr>
        <p:sp>
          <p:nvSpPr>
            <p:cNvPr id="245" name="Google Shape;245;p18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18"/>
          <p:cNvSpPr/>
          <p:nvPr/>
        </p:nvSpPr>
        <p:spPr>
          <a:xfrm rot="-602285">
            <a:off x="404805" y="3052114"/>
            <a:ext cx="10719289" cy="41927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_1_1">
    <p:bg>
      <p:bgPr>
        <a:solidFill>
          <a:schemeClr val="accent2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/>
          <p:nvPr/>
        </p:nvSpPr>
        <p:spPr>
          <a:xfrm flipH="1" rot="-5400000">
            <a:off x="5918146" y="1417552"/>
            <a:ext cx="6010044" cy="230836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rgbClr val="FCEF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 rot="5400000">
            <a:off x="-2779054" y="1417552"/>
            <a:ext cx="6010044" cy="230836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rgbClr val="FCEF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 txBox="1"/>
          <p:nvPr/>
        </p:nvSpPr>
        <p:spPr>
          <a:xfrm>
            <a:off x="2430925" y="3495675"/>
            <a:ext cx="42822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52A53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200">
                <a:solidFill>
                  <a:srgbClr val="352A5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This presentation template was created by </a:t>
            </a:r>
            <a:r>
              <a:rPr b="1" lang="en" sz="1200">
                <a:solidFill>
                  <a:srgbClr val="352A5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352A5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including icons by </a:t>
            </a:r>
            <a:r>
              <a:rPr b="1" lang="en" sz="1200">
                <a:solidFill>
                  <a:srgbClr val="352A5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352A5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and infographics &amp; images by </a:t>
            </a:r>
            <a:r>
              <a:rPr b="1" lang="en" sz="1200">
                <a:solidFill>
                  <a:srgbClr val="352A5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352A5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r>
              <a:rPr lang="en" sz="1200">
                <a:solidFill>
                  <a:srgbClr val="352A53"/>
                </a:solidFill>
                <a:highlight>
                  <a:srgbClr val="352A53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100">
              <a:solidFill>
                <a:srgbClr val="352A53"/>
              </a:solidFill>
              <a:highlight>
                <a:srgbClr val="352A53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252" name="Google Shape;252;p19"/>
          <p:cNvGrpSpPr/>
          <p:nvPr/>
        </p:nvGrpSpPr>
        <p:grpSpPr>
          <a:xfrm>
            <a:off x="1526822" y="203344"/>
            <a:ext cx="335405" cy="335228"/>
            <a:chOff x="-4030775" y="413625"/>
            <a:chExt cx="88425" cy="88425"/>
          </a:xfrm>
        </p:grpSpPr>
        <p:sp>
          <p:nvSpPr>
            <p:cNvPr id="253" name="Google Shape;253;p19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CEF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CEF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" name="Google Shape;255;p19"/>
          <p:cNvGrpSpPr/>
          <p:nvPr/>
        </p:nvGrpSpPr>
        <p:grpSpPr>
          <a:xfrm>
            <a:off x="7546847" y="4437319"/>
            <a:ext cx="335405" cy="335228"/>
            <a:chOff x="-4030775" y="413625"/>
            <a:chExt cx="88425" cy="88425"/>
          </a:xfrm>
        </p:grpSpPr>
        <p:sp>
          <p:nvSpPr>
            <p:cNvPr id="256" name="Google Shape;256;p19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AC99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AC99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" name="Google Shape;258;p19"/>
          <p:cNvGrpSpPr/>
          <p:nvPr/>
        </p:nvGrpSpPr>
        <p:grpSpPr>
          <a:xfrm>
            <a:off x="6705147" y="2404144"/>
            <a:ext cx="335405" cy="335228"/>
            <a:chOff x="-4030775" y="413625"/>
            <a:chExt cx="88425" cy="88425"/>
          </a:xfrm>
        </p:grpSpPr>
        <p:sp>
          <p:nvSpPr>
            <p:cNvPr id="259" name="Google Shape;259;p19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rgbClr val="FCEFE7"/>
            </a:solidFill>
            <a:ln cap="rnd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rgbClr val="FCEFE7"/>
            </a:solidFill>
            <a:ln cap="rnd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Google Shape;261;p19"/>
          <p:cNvSpPr txBox="1"/>
          <p:nvPr>
            <p:ph type="title"/>
          </p:nvPr>
        </p:nvSpPr>
        <p:spPr>
          <a:xfrm>
            <a:off x="2540100" y="538575"/>
            <a:ext cx="4063800" cy="8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2" name="Google Shape;262;p19"/>
          <p:cNvSpPr txBox="1"/>
          <p:nvPr>
            <p:ph idx="1" type="subTitle"/>
          </p:nvPr>
        </p:nvSpPr>
        <p:spPr>
          <a:xfrm>
            <a:off x="2947650" y="2404225"/>
            <a:ext cx="3248700" cy="106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"/>
          <p:cNvSpPr/>
          <p:nvPr/>
        </p:nvSpPr>
        <p:spPr>
          <a:xfrm flipH="1" rot="10800000">
            <a:off x="-25" y="-189"/>
            <a:ext cx="9144064" cy="4057839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5" name="Google Shape;265;p20"/>
          <p:cNvGrpSpPr/>
          <p:nvPr/>
        </p:nvGrpSpPr>
        <p:grpSpPr>
          <a:xfrm>
            <a:off x="4700660" y="4611282"/>
            <a:ext cx="335405" cy="335228"/>
            <a:chOff x="-4030775" y="413625"/>
            <a:chExt cx="88425" cy="88425"/>
          </a:xfrm>
        </p:grpSpPr>
        <p:sp>
          <p:nvSpPr>
            <p:cNvPr id="266" name="Google Shape;266;p20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20"/>
          <p:cNvGrpSpPr/>
          <p:nvPr/>
        </p:nvGrpSpPr>
        <p:grpSpPr>
          <a:xfrm>
            <a:off x="1615447" y="370957"/>
            <a:ext cx="335405" cy="335228"/>
            <a:chOff x="-4030775" y="413625"/>
            <a:chExt cx="88425" cy="88425"/>
          </a:xfrm>
        </p:grpSpPr>
        <p:sp>
          <p:nvSpPr>
            <p:cNvPr id="269" name="Google Shape;269;p20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20"/>
          <p:cNvGrpSpPr/>
          <p:nvPr/>
        </p:nvGrpSpPr>
        <p:grpSpPr>
          <a:xfrm>
            <a:off x="378722" y="4269707"/>
            <a:ext cx="335405" cy="335228"/>
            <a:chOff x="-4030775" y="413625"/>
            <a:chExt cx="88425" cy="88425"/>
          </a:xfrm>
        </p:grpSpPr>
        <p:sp>
          <p:nvSpPr>
            <p:cNvPr id="272" name="Google Shape;272;p20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Google Shape;274;p20"/>
          <p:cNvSpPr txBox="1"/>
          <p:nvPr>
            <p:ph type="title"/>
          </p:nvPr>
        </p:nvSpPr>
        <p:spPr>
          <a:xfrm>
            <a:off x="714125" y="1105650"/>
            <a:ext cx="3534000" cy="293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4202775" y="3180075"/>
            <a:ext cx="6168300" cy="2849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 flipH="1" rot="10800000">
            <a:off x="-1" y="-878674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714125" y="2034150"/>
            <a:ext cx="34863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714125" y="4165675"/>
            <a:ext cx="2800500" cy="46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27" name="Google Shape;27;p3"/>
          <p:cNvGrpSpPr/>
          <p:nvPr/>
        </p:nvGrpSpPr>
        <p:grpSpPr>
          <a:xfrm>
            <a:off x="8429885" y="1866169"/>
            <a:ext cx="335405" cy="335228"/>
            <a:chOff x="-4030775" y="413625"/>
            <a:chExt cx="88425" cy="88425"/>
          </a:xfrm>
        </p:grpSpPr>
        <p:sp>
          <p:nvSpPr>
            <p:cNvPr id="28" name="Google Shape;28;p3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3"/>
          <p:cNvGrpSpPr/>
          <p:nvPr/>
        </p:nvGrpSpPr>
        <p:grpSpPr>
          <a:xfrm>
            <a:off x="5784197" y="1292832"/>
            <a:ext cx="335405" cy="335228"/>
            <a:chOff x="-4030775" y="413625"/>
            <a:chExt cx="88425" cy="88425"/>
          </a:xfrm>
        </p:grpSpPr>
        <p:sp>
          <p:nvSpPr>
            <p:cNvPr id="31" name="Google Shape;31;p3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" name="Google Shape;33;p3"/>
          <p:cNvGrpSpPr/>
          <p:nvPr/>
        </p:nvGrpSpPr>
        <p:grpSpPr>
          <a:xfrm>
            <a:off x="6901547" y="203344"/>
            <a:ext cx="335405" cy="335228"/>
            <a:chOff x="-4030775" y="413625"/>
            <a:chExt cx="88425" cy="88425"/>
          </a:xfrm>
        </p:grpSpPr>
        <p:sp>
          <p:nvSpPr>
            <p:cNvPr id="34" name="Google Shape;34;p3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3"/>
          <p:cNvSpPr txBox="1"/>
          <p:nvPr>
            <p:ph hasCustomPrompt="1" idx="2" type="title"/>
          </p:nvPr>
        </p:nvSpPr>
        <p:spPr>
          <a:xfrm>
            <a:off x="714125" y="814625"/>
            <a:ext cx="1076700" cy="5415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2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"/>
          <p:cNvSpPr/>
          <p:nvPr/>
        </p:nvSpPr>
        <p:spPr>
          <a:xfrm rot="10800000">
            <a:off x="-5764" y="103"/>
            <a:ext cx="9144064" cy="3000272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1"/>
          <p:cNvSpPr txBox="1"/>
          <p:nvPr>
            <p:ph hasCustomPrompt="1" type="title"/>
          </p:nvPr>
        </p:nvSpPr>
        <p:spPr>
          <a:xfrm>
            <a:off x="713250" y="1659575"/>
            <a:ext cx="7717500" cy="9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21"/>
          <p:cNvSpPr txBox="1"/>
          <p:nvPr/>
        </p:nvSpPr>
        <p:spPr>
          <a:xfrm>
            <a:off x="140475" y="-72569"/>
            <a:ext cx="13239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0">
                <a:solidFill>
                  <a:schemeClr val="accent5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X</a:t>
            </a:r>
            <a:endParaRPr sz="15500">
              <a:solidFill>
                <a:schemeClr val="accent5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79" name="Google Shape;279;p21"/>
          <p:cNvSpPr txBox="1"/>
          <p:nvPr/>
        </p:nvSpPr>
        <p:spPr>
          <a:xfrm>
            <a:off x="673875" y="2851606"/>
            <a:ext cx="1371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0">
                <a:solidFill>
                  <a:schemeClr val="accent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Z</a:t>
            </a:r>
            <a:endParaRPr sz="15500">
              <a:solidFill>
                <a:schemeClr val="accent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grpSp>
        <p:nvGrpSpPr>
          <p:cNvPr id="280" name="Google Shape;280;p21"/>
          <p:cNvGrpSpPr/>
          <p:nvPr/>
        </p:nvGrpSpPr>
        <p:grpSpPr>
          <a:xfrm>
            <a:off x="1597722" y="1575250"/>
            <a:ext cx="335405" cy="335228"/>
            <a:chOff x="-4030775" y="413625"/>
            <a:chExt cx="88425" cy="88425"/>
          </a:xfrm>
        </p:grpSpPr>
        <p:sp>
          <p:nvSpPr>
            <p:cNvPr id="281" name="Google Shape;281;p21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283" name="Google Shape;283;p21"/>
          <p:cNvSpPr txBox="1"/>
          <p:nvPr/>
        </p:nvSpPr>
        <p:spPr>
          <a:xfrm>
            <a:off x="7110450" y="538569"/>
            <a:ext cx="13239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0">
                <a:solidFill>
                  <a:schemeClr val="accent5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Y</a:t>
            </a:r>
            <a:endParaRPr sz="15500">
              <a:solidFill>
                <a:schemeClr val="accent5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84" name="Google Shape;284;p21"/>
          <p:cNvSpPr txBox="1"/>
          <p:nvPr/>
        </p:nvSpPr>
        <p:spPr>
          <a:xfrm>
            <a:off x="7631925" y="3311069"/>
            <a:ext cx="1371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0">
                <a:solidFill>
                  <a:schemeClr val="accent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X</a:t>
            </a:r>
            <a:endParaRPr sz="15500">
              <a:solidFill>
                <a:schemeClr val="accent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grpSp>
        <p:nvGrpSpPr>
          <p:cNvPr id="285" name="Google Shape;285;p21"/>
          <p:cNvGrpSpPr/>
          <p:nvPr/>
        </p:nvGrpSpPr>
        <p:grpSpPr>
          <a:xfrm rot="-2700000">
            <a:off x="8632075" y="2949001"/>
            <a:ext cx="335402" cy="335226"/>
            <a:chOff x="-4030775" y="413625"/>
            <a:chExt cx="88425" cy="88425"/>
          </a:xfrm>
        </p:grpSpPr>
        <p:sp>
          <p:nvSpPr>
            <p:cNvPr id="286" name="Google Shape;286;p21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288" name="Google Shape;288;p21"/>
          <p:cNvGrpSpPr/>
          <p:nvPr/>
        </p:nvGrpSpPr>
        <p:grpSpPr>
          <a:xfrm>
            <a:off x="6781947" y="110119"/>
            <a:ext cx="335405" cy="335228"/>
            <a:chOff x="-4030775" y="413625"/>
            <a:chExt cx="88425" cy="88425"/>
          </a:xfrm>
        </p:grpSpPr>
        <p:sp>
          <p:nvSpPr>
            <p:cNvPr id="289" name="Google Shape;289;p21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21"/>
          <p:cNvSpPr txBox="1"/>
          <p:nvPr>
            <p:ph idx="1" type="subTitle"/>
          </p:nvPr>
        </p:nvSpPr>
        <p:spPr>
          <a:xfrm>
            <a:off x="3008550" y="3601700"/>
            <a:ext cx="31269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BIG_NUMBER_2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22"/>
          <p:cNvGrpSpPr/>
          <p:nvPr/>
        </p:nvGrpSpPr>
        <p:grpSpPr>
          <a:xfrm>
            <a:off x="7894935" y="538569"/>
            <a:ext cx="335405" cy="335228"/>
            <a:chOff x="-4030775" y="413625"/>
            <a:chExt cx="88425" cy="88425"/>
          </a:xfrm>
        </p:grpSpPr>
        <p:sp>
          <p:nvSpPr>
            <p:cNvPr id="294" name="Google Shape;294;p22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Google Shape;296;p22"/>
          <p:cNvGrpSpPr/>
          <p:nvPr/>
        </p:nvGrpSpPr>
        <p:grpSpPr>
          <a:xfrm>
            <a:off x="1050272" y="3399919"/>
            <a:ext cx="335405" cy="335228"/>
            <a:chOff x="-4030775" y="413625"/>
            <a:chExt cx="88425" cy="88425"/>
          </a:xfrm>
        </p:grpSpPr>
        <p:sp>
          <p:nvSpPr>
            <p:cNvPr id="297" name="Google Shape;297;p22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22"/>
          <p:cNvGrpSpPr/>
          <p:nvPr/>
        </p:nvGrpSpPr>
        <p:grpSpPr>
          <a:xfrm>
            <a:off x="4404297" y="4532557"/>
            <a:ext cx="335405" cy="335228"/>
            <a:chOff x="-4030775" y="413625"/>
            <a:chExt cx="88425" cy="88425"/>
          </a:xfrm>
        </p:grpSpPr>
        <p:sp>
          <p:nvSpPr>
            <p:cNvPr id="300" name="Google Shape;300;p22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22"/>
          <p:cNvSpPr txBox="1"/>
          <p:nvPr>
            <p:ph type="title"/>
          </p:nvPr>
        </p:nvSpPr>
        <p:spPr>
          <a:xfrm>
            <a:off x="2427000" y="1662150"/>
            <a:ext cx="4290000" cy="18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3 Columns">
  <p:cSld name="BIG_NUMBER_1">
    <p:bg>
      <p:bgPr>
        <a:solidFill>
          <a:schemeClr val="accent5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/>
          <p:nvPr/>
        </p:nvSpPr>
        <p:spPr>
          <a:xfrm flipH="1" rot="10800000">
            <a:off x="0" y="-872668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3"/>
          <p:cNvSpPr/>
          <p:nvPr/>
        </p:nvSpPr>
        <p:spPr>
          <a:xfrm flipH="1">
            <a:off x="4000725" y="4263682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3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307" name="Google Shape;307;p23"/>
          <p:cNvGrpSpPr/>
          <p:nvPr/>
        </p:nvGrpSpPr>
        <p:grpSpPr>
          <a:xfrm>
            <a:off x="8506085" y="2904394"/>
            <a:ext cx="335405" cy="335228"/>
            <a:chOff x="-4030775" y="413625"/>
            <a:chExt cx="88425" cy="88425"/>
          </a:xfrm>
        </p:grpSpPr>
        <p:sp>
          <p:nvSpPr>
            <p:cNvPr id="308" name="Google Shape;308;p23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23"/>
          <p:cNvGrpSpPr/>
          <p:nvPr/>
        </p:nvGrpSpPr>
        <p:grpSpPr>
          <a:xfrm>
            <a:off x="1012172" y="1093632"/>
            <a:ext cx="335405" cy="335228"/>
            <a:chOff x="-4030775" y="413625"/>
            <a:chExt cx="88425" cy="88425"/>
          </a:xfrm>
        </p:grpSpPr>
        <p:sp>
          <p:nvSpPr>
            <p:cNvPr id="311" name="Google Shape;311;p23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23"/>
          <p:cNvGrpSpPr/>
          <p:nvPr/>
        </p:nvGrpSpPr>
        <p:grpSpPr>
          <a:xfrm>
            <a:off x="3187997" y="4437307"/>
            <a:ext cx="335405" cy="335228"/>
            <a:chOff x="-4030775" y="413625"/>
            <a:chExt cx="88425" cy="88425"/>
          </a:xfrm>
        </p:grpSpPr>
        <p:sp>
          <p:nvSpPr>
            <p:cNvPr id="314" name="Google Shape;314;p23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" name="Google Shape;316;p23"/>
          <p:cNvSpPr txBox="1"/>
          <p:nvPr>
            <p:ph idx="2" type="title"/>
          </p:nvPr>
        </p:nvSpPr>
        <p:spPr>
          <a:xfrm>
            <a:off x="1202600" y="2853415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7" name="Google Shape;317;p23"/>
          <p:cNvSpPr txBox="1"/>
          <p:nvPr>
            <p:ph idx="1" type="subTitle"/>
          </p:nvPr>
        </p:nvSpPr>
        <p:spPr>
          <a:xfrm>
            <a:off x="1115600" y="3301825"/>
            <a:ext cx="19614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18" name="Google Shape;318;p23"/>
          <p:cNvSpPr txBox="1"/>
          <p:nvPr>
            <p:ph idx="3" type="title"/>
          </p:nvPr>
        </p:nvSpPr>
        <p:spPr>
          <a:xfrm>
            <a:off x="3678300" y="2853339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9" name="Google Shape;319;p23"/>
          <p:cNvSpPr txBox="1"/>
          <p:nvPr>
            <p:ph idx="4" type="title"/>
          </p:nvPr>
        </p:nvSpPr>
        <p:spPr>
          <a:xfrm>
            <a:off x="6154000" y="2853339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0" name="Google Shape;320;p23"/>
          <p:cNvSpPr txBox="1"/>
          <p:nvPr>
            <p:ph idx="5" type="subTitle"/>
          </p:nvPr>
        </p:nvSpPr>
        <p:spPr>
          <a:xfrm>
            <a:off x="3591300" y="3301825"/>
            <a:ext cx="19614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21" name="Google Shape;321;p23"/>
          <p:cNvSpPr txBox="1"/>
          <p:nvPr>
            <p:ph idx="6" type="subTitle"/>
          </p:nvPr>
        </p:nvSpPr>
        <p:spPr>
          <a:xfrm>
            <a:off x="6067000" y="3301825"/>
            <a:ext cx="19614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lumns">
  <p:cSld name="BIG_NUMBER_1_1">
    <p:bg>
      <p:bgPr>
        <a:solidFill>
          <a:schemeClr val="accent4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"/>
          <p:cNvSpPr/>
          <p:nvPr/>
        </p:nvSpPr>
        <p:spPr>
          <a:xfrm>
            <a:off x="-25" y="1400175"/>
            <a:ext cx="9144064" cy="3743361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5" name="Google Shape;325;p24"/>
          <p:cNvSpPr txBox="1"/>
          <p:nvPr>
            <p:ph idx="2" type="title"/>
          </p:nvPr>
        </p:nvSpPr>
        <p:spPr>
          <a:xfrm>
            <a:off x="661200" y="2852900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6" name="Google Shape;326;p24"/>
          <p:cNvSpPr txBox="1"/>
          <p:nvPr>
            <p:ph idx="1" type="subTitle"/>
          </p:nvPr>
        </p:nvSpPr>
        <p:spPr>
          <a:xfrm>
            <a:off x="559950" y="3304509"/>
            <a:ext cx="19899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27" name="Google Shape;327;p24"/>
          <p:cNvSpPr txBox="1"/>
          <p:nvPr>
            <p:ph idx="3" type="title"/>
          </p:nvPr>
        </p:nvSpPr>
        <p:spPr>
          <a:xfrm>
            <a:off x="2672600" y="2852824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8" name="Google Shape;328;p24"/>
          <p:cNvSpPr txBox="1"/>
          <p:nvPr>
            <p:ph idx="4" type="title"/>
          </p:nvPr>
        </p:nvSpPr>
        <p:spPr>
          <a:xfrm>
            <a:off x="4684000" y="2852824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9" name="Google Shape;329;p24"/>
          <p:cNvSpPr txBox="1"/>
          <p:nvPr>
            <p:ph idx="5" type="title"/>
          </p:nvPr>
        </p:nvSpPr>
        <p:spPr>
          <a:xfrm>
            <a:off x="6695400" y="2852824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0" name="Google Shape;330;p24"/>
          <p:cNvSpPr txBox="1"/>
          <p:nvPr>
            <p:ph idx="6" type="subTitle"/>
          </p:nvPr>
        </p:nvSpPr>
        <p:spPr>
          <a:xfrm>
            <a:off x="2571350" y="3304509"/>
            <a:ext cx="19899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31" name="Google Shape;331;p24"/>
          <p:cNvSpPr txBox="1"/>
          <p:nvPr>
            <p:ph idx="7" type="subTitle"/>
          </p:nvPr>
        </p:nvSpPr>
        <p:spPr>
          <a:xfrm>
            <a:off x="4582750" y="3304509"/>
            <a:ext cx="19899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32" name="Google Shape;332;p24"/>
          <p:cNvSpPr txBox="1"/>
          <p:nvPr>
            <p:ph idx="8" type="subTitle"/>
          </p:nvPr>
        </p:nvSpPr>
        <p:spPr>
          <a:xfrm>
            <a:off x="6594150" y="3304509"/>
            <a:ext cx="19899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grpSp>
        <p:nvGrpSpPr>
          <p:cNvPr id="333" name="Google Shape;333;p24"/>
          <p:cNvGrpSpPr/>
          <p:nvPr/>
        </p:nvGrpSpPr>
        <p:grpSpPr>
          <a:xfrm>
            <a:off x="629547" y="532944"/>
            <a:ext cx="335405" cy="335228"/>
            <a:chOff x="-4030775" y="413625"/>
            <a:chExt cx="88425" cy="88425"/>
          </a:xfrm>
        </p:grpSpPr>
        <p:sp>
          <p:nvSpPr>
            <p:cNvPr id="334" name="Google Shape;334;p24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4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" name="Google Shape;336;p24"/>
          <p:cNvGrpSpPr/>
          <p:nvPr/>
        </p:nvGrpSpPr>
        <p:grpSpPr>
          <a:xfrm>
            <a:off x="1195222" y="4245519"/>
            <a:ext cx="335405" cy="335228"/>
            <a:chOff x="-4030775" y="413625"/>
            <a:chExt cx="88425" cy="88425"/>
          </a:xfrm>
        </p:grpSpPr>
        <p:sp>
          <p:nvSpPr>
            <p:cNvPr id="337" name="Google Shape;337;p24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4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Google Shape;339;p24"/>
          <p:cNvGrpSpPr/>
          <p:nvPr/>
        </p:nvGrpSpPr>
        <p:grpSpPr>
          <a:xfrm>
            <a:off x="8610447" y="1538182"/>
            <a:ext cx="335405" cy="335228"/>
            <a:chOff x="-4030775" y="413625"/>
            <a:chExt cx="88425" cy="88425"/>
          </a:xfrm>
        </p:grpSpPr>
        <p:sp>
          <p:nvSpPr>
            <p:cNvPr id="340" name="Google Shape;340;p24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lumns 02">
  <p:cSld name="BIG_NUMBER_1_1_3">
    <p:bg>
      <p:bgPr>
        <a:solidFill>
          <a:schemeClr val="accent4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5"/>
          <p:cNvSpPr/>
          <p:nvPr/>
        </p:nvSpPr>
        <p:spPr>
          <a:xfrm flipH="1" rot="-5400000">
            <a:off x="6677578" y="1417552"/>
            <a:ext cx="6010044" cy="230836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4" name="Google Shape;344;p25"/>
          <p:cNvGrpSpPr/>
          <p:nvPr/>
        </p:nvGrpSpPr>
        <p:grpSpPr>
          <a:xfrm>
            <a:off x="7199372" y="370957"/>
            <a:ext cx="335405" cy="335228"/>
            <a:chOff x="-4030775" y="413625"/>
            <a:chExt cx="88425" cy="88425"/>
          </a:xfrm>
        </p:grpSpPr>
        <p:sp>
          <p:nvSpPr>
            <p:cNvPr id="345" name="Google Shape;345;p25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rgbClr val="FCEFE7"/>
            </a:solidFill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rgbClr val="FCEFE7"/>
            </a:solidFill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25"/>
          <p:cNvGrpSpPr/>
          <p:nvPr/>
        </p:nvGrpSpPr>
        <p:grpSpPr>
          <a:xfrm>
            <a:off x="8701872" y="2404132"/>
            <a:ext cx="335405" cy="335228"/>
            <a:chOff x="-4030775" y="413625"/>
            <a:chExt cx="88425" cy="88425"/>
          </a:xfrm>
        </p:grpSpPr>
        <p:sp>
          <p:nvSpPr>
            <p:cNvPr id="348" name="Google Shape;348;p25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CEF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CEF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25"/>
          <p:cNvGrpSpPr/>
          <p:nvPr/>
        </p:nvGrpSpPr>
        <p:grpSpPr>
          <a:xfrm>
            <a:off x="1494447" y="4269707"/>
            <a:ext cx="335405" cy="335228"/>
            <a:chOff x="-4030775" y="413625"/>
            <a:chExt cx="88425" cy="88425"/>
          </a:xfrm>
        </p:grpSpPr>
        <p:sp>
          <p:nvSpPr>
            <p:cNvPr id="351" name="Google Shape;351;p25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FD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FD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Google Shape;353;p25"/>
          <p:cNvSpPr/>
          <p:nvPr/>
        </p:nvSpPr>
        <p:spPr>
          <a:xfrm rot="5400000">
            <a:off x="-3543622" y="1417552"/>
            <a:ext cx="6010044" cy="230836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rgbClr val="FFBB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5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5" name="Google Shape;355;p25"/>
          <p:cNvSpPr txBox="1"/>
          <p:nvPr>
            <p:ph idx="2" type="title"/>
          </p:nvPr>
        </p:nvSpPr>
        <p:spPr>
          <a:xfrm>
            <a:off x="661200" y="1681227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6" name="Google Shape;356;p25"/>
          <p:cNvSpPr txBox="1"/>
          <p:nvPr>
            <p:ph idx="1" type="subTitle"/>
          </p:nvPr>
        </p:nvSpPr>
        <p:spPr>
          <a:xfrm>
            <a:off x="559950" y="3100250"/>
            <a:ext cx="19899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57" name="Google Shape;357;p25"/>
          <p:cNvSpPr txBox="1"/>
          <p:nvPr>
            <p:ph idx="3" type="title"/>
          </p:nvPr>
        </p:nvSpPr>
        <p:spPr>
          <a:xfrm>
            <a:off x="2672600" y="1681151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8" name="Google Shape;358;p25"/>
          <p:cNvSpPr txBox="1"/>
          <p:nvPr>
            <p:ph idx="4" type="title"/>
          </p:nvPr>
        </p:nvSpPr>
        <p:spPr>
          <a:xfrm>
            <a:off x="4684000" y="1681151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9" name="Google Shape;359;p25"/>
          <p:cNvSpPr txBox="1"/>
          <p:nvPr>
            <p:ph idx="5" type="title"/>
          </p:nvPr>
        </p:nvSpPr>
        <p:spPr>
          <a:xfrm>
            <a:off x="6695400" y="1681151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5"/>
          <p:cNvSpPr txBox="1"/>
          <p:nvPr>
            <p:ph idx="6" type="subTitle"/>
          </p:nvPr>
        </p:nvSpPr>
        <p:spPr>
          <a:xfrm>
            <a:off x="2571350" y="3100250"/>
            <a:ext cx="19899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61" name="Google Shape;361;p25"/>
          <p:cNvSpPr txBox="1"/>
          <p:nvPr>
            <p:ph idx="7" type="subTitle"/>
          </p:nvPr>
        </p:nvSpPr>
        <p:spPr>
          <a:xfrm>
            <a:off x="4582750" y="3100250"/>
            <a:ext cx="19899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62" name="Google Shape;362;p25"/>
          <p:cNvSpPr txBox="1"/>
          <p:nvPr>
            <p:ph idx="8" type="subTitle"/>
          </p:nvPr>
        </p:nvSpPr>
        <p:spPr>
          <a:xfrm>
            <a:off x="6594150" y="3100250"/>
            <a:ext cx="19899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6 Columns">
  <p:cSld name="BIG_NUMBER_1_1_2">
    <p:bg>
      <p:bgPr>
        <a:solidFill>
          <a:schemeClr val="accent5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/>
          <p:nvPr>
            <p:ph type="title"/>
          </p:nvPr>
        </p:nvSpPr>
        <p:spPr>
          <a:xfrm>
            <a:off x="1507400" y="1909251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5" name="Google Shape;365;p26"/>
          <p:cNvSpPr txBox="1"/>
          <p:nvPr>
            <p:ph idx="1" type="subTitle"/>
          </p:nvPr>
        </p:nvSpPr>
        <p:spPr>
          <a:xfrm>
            <a:off x="1440950" y="2337672"/>
            <a:ext cx="19203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66" name="Google Shape;366;p26"/>
          <p:cNvSpPr txBox="1"/>
          <p:nvPr>
            <p:ph idx="2" type="title"/>
          </p:nvPr>
        </p:nvSpPr>
        <p:spPr>
          <a:xfrm>
            <a:off x="3682900" y="1909175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7" name="Google Shape;367;p26"/>
          <p:cNvSpPr txBox="1"/>
          <p:nvPr>
            <p:ph idx="3" type="title"/>
          </p:nvPr>
        </p:nvSpPr>
        <p:spPr>
          <a:xfrm>
            <a:off x="5849200" y="1909175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8" name="Google Shape;368;p26"/>
          <p:cNvSpPr txBox="1"/>
          <p:nvPr>
            <p:ph idx="4" type="subTitle"/>
          </p:nvPr>
        </p:nvSpPr>
        <p:spPr>
          <a:xfrm>
            <a:off x="3616450" y="2337672"/>
            <a:ext cx="19203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69" name="Google Shape;369;p26"/>
          <p:cNvSpPr txBox="1"/>
          <p:nvPr>
            <p:ph idx="5" type="subTitle"/>
          </p:nvPr>
        </p:nvSpPr>
        <p:spPr>
          <a:xfrm>
            <a:off x="5782750" y="2337672"/>
            <a:ext cx="19203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70" name="Google Shape;370;p26"/>
          <p:cNvSpPr txBox="1"/>
          <p:nvPr>
            <p:ph idx="6" type="title"/>
          </p:nvPr>
        </p:nvSpPr>
        <p:spPr>
          <a:xfrm>
            <a:off x="1507400" y="3738051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1" name="Google Shape;371;p26"/>
          <p:cNvSpPr txBox="1"/>
          <p:nvPr>
            <p:ph idx="7" type="subTitle"/>
          </p:nvPr>
        </p:nvSpPr>
        <p:spPr>
          <a:xfrm>
            <a:off x="1440950" y="4166472"/>
            <a:ext cx="19203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72" name="Google Shape;372;p26"/>
          <p:cNvSpPr txBox="1"/>
          <p:nvPr>
            <p:ph idx="8" type="title"/>
          </p:nvPr>
        </p:nvSpPr>
        <p:spPr>
          <a:xfrm>
            <a:off x="3682900" y="3737975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3" name="Google Shape;373;p26"/>
          <p:cNvSpPr txBox="1"/>
          <p:nvPr>
            <p:ph idx="9" type="title"/>
          </p:nvPr>
        </p:nvSpPr>
        <p:spPr>
          <a:xfrm>
            <a:off x="5849200" y="3737975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4" name="Google Shape;374;p26"/>
          <p:cNvSpPr txBox="1"/>
          <p:nvPr>
            <p:ph idx="13" type="subTitle"/>
          </p:nvPr>
        </p:nvSpPr>
        <p:spPr>
          <a:xfrm>
            <a:off x="3616450" y="4166472"/>
            <a:ext cx="19203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75" name="Google Shape;375;p26"/>
          <p:cNvSpPr txBox="1"/>
          <p:nvPr>
            <p:ph idx="14" type="subTitle"/>
          </p:nvPr>
        </p:nvSpPr>
        <p:spPr>
          <a:xfrm>
            <a:off x="5782750" y="4166472"/>
            <a:ext cx="19203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grpSp>
        <p:nvGrpSpPr>
          <p:cNvPr id="376" name="Google Shape;376;p26"/>
          <p:cNvGrpSpPr/>
          <p:nvPr/>
        </p:nvGrpSpPr>
        <p:grpSpPr>
          <a:xfrm>
            <a:off x="-1414204" y="0"/>
            <a:ext cx="3377653" cy="6293333"/>
            <a:chOff x="-874632" y="0"/>
            <a:chExt cx="3377653" cy="6293333"/>
          </a:xfrm>
        </p:grpSpPr>
        <p:cxnSp>
          <p:nvCxnSpPr>
            <p:cNvPr id="377" name="Google Shape;377;p26"/>
            <p:cNvCxnSpPr/>
            <p:nvPr/>
          </p:nvCxnSpPr>
          <p:spPr>
            <a:xfrm rot="10800000">
              <a:off x="834625" y="0"/>
              <a:ext cx="0" cy="267420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8" name="Google Shape;378;p26"/>
            <p:cNvGrpSpPr/>
            <p:nvPr/>
          </p:nvGrpSpPr>
          <p:grpSpPr>
            <a:xfrm>
              <a:off x="-874632" y="2618290"/>
              <a:ext cx="3377653" cy="3675044"/>
              <a:chOff x="-3065382" y="2084890"/>
              <a:chExt cx="3377653" cy="3675044"/>
            </a:xfrm>
          </p:grpSpPr>
          <p:grpSp>
            <p:nvGrpSpPr>
              <p:cNvPr id="379" name="Google Shape;379;p26"/>
              <p:cNvGrpSpPr/>
              <p:nvPr/>
            </p:nvGrpSpPr>
            <p:grpSpPr>
              <a:xfrm rot="-1627875">
                <a:off x="-2515163" y="2441136"/>
                <a:ext cx="2277214" cy="2962552"/>
                <a:chOff x="-857446" y="2589149"/>
                <a:chExt cx="2276867" cy="2962100"/>
              </a:xfrm>
            </p:grpSpPr>
            <p:sp>
              <p:nvSpPr>
                <p:cNvPr id="380" name="Google Shape;380;p26"/>
                <p:cNvSpPr/>
                <p:nvPr/>
              </p:nvSpPr>
              <p:spPr>
                <a:xfrm>
                  <a:off x="50600" y="5019675"/>
                  <a:ext cx="484611" cy="486146"/>
                </a:xfrm>
                <a:custGeom>
                  <a:rect b="b" l="l" r="r" t="t"/>
                  <a:pathLst>
                    <a:path extrusionOk="0" h="4117" w="4104">
                      <a:moveTo>
                        <a:pt x="2069" y="1"/>
                      </a:moveTo>
                      <a:lnTo>
                        <a:pt x="1" y="3904"/>
                      </a:lnTo>
                      <a:cubicBezTo>
                        <a:pt x="325" y="4048"/>
                        <a:pt x="666" y="4116"/>
                        <a:pt x="1003" y="4116"/>
                      </a:cubicBezTo>
                      <a:cubicBezTo>
                        <a:pt x="1915" y="4116"/>
                        <a:pt x="2798" y="3613"/>
                        <a:pt x="3236" y="2736"/>
                      </a:cubicBezTo>
                      <a:lnTo>
                        <a:pt x="4104" y="1035"/>
                      </a:lnTo>
                      <a:lnTo>
                        <a:pt x="206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26"/>
                <p:cNvSpPr/>
                <p:nvPr/>
              </p:nvSpPr>
              <p:spPr>
                <a:xfrm>
                  <a:off x="-684101" y="2790007"/>
                  <a:ext cx="2103522" cy="2355510"/>
                </a:xfrm>
                <a:custGeom>
                  <a:rect b="b" l="l" r="r" t="t"/>
                  <a:pathLst>
                    <a:path extrusionOk="0" h="19948" w="17814">
                      <a:moveTo>
                        <a:pt x="7439" y="0"/>
                      </a:moveTo>
                      <a:lnTo>
                        <a:pt x="1" y="14677"/>
                      </a:lnTo>
                      <a:lnTo>
                        <a:pt x="10375" y="19948"/>
                      </a:lnTo>
                      <a:lnTo>
                        <a:pt x="17813" y="5271"/>
                      </a:lnTo>
                      <a:lnTo>
                        <a:pt x="743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26"/>
                <p:cNvSpPr/>
                <p:nvPr/>
              </p:nvSpPr>
              <p:spPr>
                <a:xfrm>
                  <a:off x="316412" y="3298116"/>
                  <a:ext cx="1103009" cy="1847401"/>
                </a:xfrm>
                <a:custGeom>
                  <a:rect b="b" l="l" r="r" t="t"/>
                  <a:pathLst>
                    <a:path extrusionOk="0" h="15645" w="9341">
                      <a:moveTo>
                        <a:pt x="7472" y="0"/>
                      </a:moveTo>
                      <a:lnTo>
                        <a:pt x="0" y="14677"/>
                      </a:lnTo>
                      <a:lnTo>
                        <a:pt x="1902" y="15645"/>
                      </a:lnTo>
                      <a:lnTo>
                        <a:pt x="9340" y="968"/>
                      </a:lnTo>
                      <a:lnTo>
                        <a:pt x="747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26"/>
                <p:cNvSpPr/>
                <p:nvPr/>
              </p:nvSpPr>
              <p:spPr>
                <a:xfrm>
                  <a:off x="-684101" y="4239470"/>
                  <a:ext cx="1366923" cy="906047"/>
                </a:xfrm>
                <a:custGeom>
                  <a:rect b="b" l="l" r="r" t="t"/>
                  <a:pathLst>
                    <a:path extrusionOk="0" h="7673" w="11576">
                      <a:moveTo>
                        <a:pt x="1235" y="1"/>
                      </a:moveTo>
                      <a:lnTo>
                        <a:pt x="1" y="2402"/>
                      </a:lnTo>
                      <a:lnTo>
                        <a:pt x="10375" y="7673"/>
                      </a:lnTo>
                      <a:lnTo>
                        <a:pt x="11575" y="5271"/>
                      </a:lnTo>
                      <a:lnTo>
                        <a:pt x="123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26"/>
                <p:cNvSpPr/>
                <p:nvPr/>
              </p:nvSpPr>
              <p:spPr>
                <a:xfrm>
                  <a:off x="-857446" y="4523104"/>
                  <a:ext cx="1398451" cy="985753"/>
                </a:xfrm>
                <a:custGeom>
                  <a:rect b="b" l="l" r="r" t="t"/>
                  <a:pathLst>
                    <a:path extrusionOk="0" h="8348" w="11843">
                      <a:moveTo>
                        <a:pt x="1469" y="0"/>
                      </a:moveTo>
                      <a:lnTo>
                        <a:pt x="601" y="1702"/>
                      </a:lnTo>
                      <a:cubicBezTo>
                        <a:pt x="1" y="2936"/>
                        <a:pt x="468" y="4437"/>
                        <a:pt x="1702" y="5071"/>
                      </a:cubicBezTo>
                      <a:lnTo>
                        <a:pt x="7606" y="8073"/>
                      </a:lnTo>
                      <a:cubicBezTo>
                        <a:pt x="7970" y="8260"/>
                        <a:pt x="8357" y="8348"/>
                        <a:pt x="8738" y="8348"/>
                      </a:cubicBezTo>
                      <a:cubicBezTo>
                        <a:pt x="9650" y="8348"/>
                        <a:pt x="10528" y="7843"/>
                        <a:pt x="10975" y="6972"/>
                      </a:cubicBezTo>
                      <a:lnTo>
                        <a:pt x="11843" y="5271"/>
                      </a:lnTo>
                      <a:lnTo>
                        <a:pt x="146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26"/>
                <p:cNvSpPr/>
                <p:nvPr/>
              </p:nvSpPr>
              <p:spPr>
                <a:xfrm>
                  <a:off x="-857446" y="4523104"/>
                  <a:ext cx="1398451" cy="1028144"/>
                </a:xfrm>
                <a:custGeom>
                  <a:rect b="b" l="l" r="r" t="t"/>
                  <a:pathLst>
                    <a:path extrusionOk="0" fill="none" h="8707" w="11843">
                      <a:moveTo>
                        <a:pt x="11843" y="5271"/>
                      </a:moveTo>
                      <a:lnTo>
                        <a:pt x="1469" y="0"/>
                      </a:lnTo>
                      <a:lnTo>
                        <a:pt x="601" y="1702"/>
                      </a:lnTo>
                      <a:cubicBezTo>
                        <a:pt x="1" y="2936"/>
                        <a:pt x="468" y="4437"/>
                        <a:pt x="1702" y="5071"/>
                      </a:cubicBezTo>
                      <a:lnTo>
                        <a:pt x="7606" y="8073"/>
                      </a:lnTo>
                      <a:cubicBezTo>
                        <a:pt x="8840" y="8707"/>
                        <a:pt x="10342" y="8206"/>
                        <a:pt x="10975" y="6972"/>
                      </a:cubicBezTo>
                      <a:close/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26"/>
                <p:cNvSpPr/>
                <p:nvPr/>
              </p:nvSpPr>
              <p:spPr>
                <a:xfrm>
                  <a:off x="-684101" y="2790007"/>
                  <a:ext cx="2103522" cy="2355510"/>
                </a:xfrm>
                <a:custGeom>
                  <a:rect b="b" l="l" r="r" t="t"/>
                  <a:pathLst>
                    <a:path extrusionOk="0" fill="none" h="19948" w="17814">
                      <a:moveTo>
                        <a:pt x="7439" y="0"/>
                      </a:moveTo>
                      <a:lnTo>
                        <a:pt x="17813" y="5271"/>
                      </a:lnTo>
                      <a:lnTo>
                        <a:pt x="10375" y="19948"/>
                      </a:lnTo>
                      <a:lnTo>
                        <a:pt x="1" y="14677"/>
                      </a:lnTo>
                      <a:close/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26"/>
                <p:cNvSpPr/>
                <p:nvPr/>
              </p:nvSpPr>
              <p:spPr>
                <a:xfrm>
                  <a:off x="194315" y="2589149"/>
                  <a:ext cx="1225106" cy="823271"/>
                </a:xfrm>
                <a:custGeom>
                  <a:rect b="b" l="l" r="r" t="t"/>
                  <a:pathLst>
                    <a:path extrusionOk="0" h="6972" w="10375">
                      <a:moveTo>
                        <a:pt x="7405" y="0"/>
                      </a:moveTo>
                      <a:lnTo>
                        <a:pt x="0" y="1701"/>
                      </a:lnTo>
                      <a:lnTo>
                        <a:pt x="10374" y="6972"/>
                      </a:lnTo>
                      <a:lnTo>
                        <a:pt x="7405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26"/>
                <p:cNvSpPr/>
                <p:nvPr/>
              </p:nvSpPr>
              <p:spPr>
                <a:xfrm>
                  <a:off x="194315" y="2589149"/>
                  <a:ext cx="1225106" cy="823271"/>
                </a:xfrm>
                <a:custGeom>
                  <a:rect b="b" l="l" r="r" t="t"/>
                  <a:pathLst>
                    <a:path extrusionOk="0" fill="none" h="6972" w="10375">
                      <a:moveTo>
                        <a:pt x="7405" y="0"/>
                      </a:moveTo>
                      <a:lnTo>
                        <a:pt x="0" y="1701"/>
                      </a:lnTo>
                      <a:lnTo>
                        <a:pt x="10374" y="6972"/>
                      </a:lnTo>
                      <a:close/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26"/>
                <p:cNvSpPr/>
                <p:nvPr/>
              </p:nvSpPr>
              <p:spPr>
                <a:xfrm>
                  <a:off x="-538387" y="4243485"/>
                  <a:ext cx="1221209" cy="618516"/>
                </a:xfrm>
                <a:custGeom>
                  <a:rect b="b" l="l" r="r" t="t"/>
                  <a:pathLst>
                    <a:path extrusionOk="0" h="5238" w="10342">
                      <a:moveTo>
                        <a:pt x="10341" y="5237"/>
                      </a:moveTo>
                      <a:lnTo>
                        <a:pt x="1" y="0"/>
                      </a:lnTo>
                    </a:path>
                  </a:pathLst>
                </a:custGeom>
                <a:solidFill>
                  <a:srgbClr val="C9242A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26"/>
                <p:cNvSpPr/>
                <p:nvPr/>
              </p:nvSpPr>
              <p:spPr>
                <a:xfrm>
                  <a:off x="-538387" y="4243485"/>
                  <a:ext cx="1221209" cy="618516"/>
                </a:xfrm>
                <a:custGeom>
                  <a:rect b="b" l="l" r="r" t="t"/>
                  <a:pathLst>
                    <a:path extrusionOk="0" fill="none" h="5238" w="10342">
                      <a:moveTo>
                        <a:pt x="10341" y="5237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335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91" name="Google Shape;391;p26"/>
              <p:cNvSpPr/>
              <p:nvPr/>
            </p:nvSpPr>
            <p:spPr>
              <a:xfrm>
                <a:off x="-1440650" y="2084900"/>
                <a:ext cx="171300" cy="225900"/>
              </a:xfrm>
              <a:prstGeom prst="rect">
                <a:avLst/>
              </a:prstGeom>
              <a:solidFill>
                <a:schemeClr val="accent4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2" name="Google Shape;392;p26"/>
          <p:cNvGrpSpPr/>
          <p:nvPr/>
        </p:nvGrpSpPr>
        <p:grpSpPr>
          <a:xfrm flipH="1" rot="10800000">
            <a:off x="7180551" y="-1149825"/>
            <a:ext cx="3377653" cy="6293333"/>
            <a:chOff x="-874632" y="0"/>
            <a:chExt cx="3377653" cy="6293333"/>
          </a:xfrm>
        </p:grpSpPr>
        <p:cxnSp>
          <p:nvCxnSpPr>
            <p:cNvPr id="393" name="Google Shape;393;p26"/>
            <p:cNvCxnSpPr/>
            <p:nvPr/>
          </p:nvCxnSpPr>
          <p:spPr>
            <a:xfrm rot="10800000">
              <a:off x="834625" y="0"/>
              <a:ext cx="0" cy="26742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94" name="Google Shape;394;p26"/>
            <p:cNvGrpSpPr/>
            <p:nvPr/>
          </p:nvGrpSpPr>
          <p:grpSpPr>
            <a:xfrm>
              <a:off x="-874632" y="2618290"/>
              <a:ext cx="3377653" cy="3675044"/>
              <a:chOff x="-3065382" y="2084890"/>
              <a:chExt cx="3377653" cy="3675044"/>
            </a:xfrm>
          </p:grpSpPr>
          <p:grpSp>
            <p:nvGrpSpPr>
              <p:cNvPr id="395" name="Google Shape;395;p26"/>
              <p:cNvGrpSpPr/>
              <p:nvPr/>
            </p:nvGrpSpPr>
            <p:grpSpPr>
              <a:xfrm rot="-1627875">
                <a:off x="-2515163" y="2441136"/>
                <a:ext cx="2277214" cy="2962552"/>
                <a:chOff x="-857446" y="2589149"/>
                <a:chExt cx="2276867" cy="2962100"/>
              </a:xfrm>
            </p:grpSpPr>
            <p:sp>
              <p:nvSpPr>
                <p:cNvPr id="396" name="Google Shape;396;p26"/>
                <p:cNvSpPr/>
                <p:nvPr/>
              </p:nvSpPr>
              <p:spPr>
                <a:xfrm>
                  <a:off x="50600" y="5019675"/>
                  <a:ext cx="484611" cy="486146"/>
                </a:xfrm>
                <a:custGeom>
                  <a:rect b="b" l="l" r="r" t="t"/>
                  <a:pathLst>
                    <a:path extrusionOk="0" h="4117" w="4104">
                      <a:moveTo>
                        <a:pt x="2069" y="1"/>
                      </a:moveTo>
                      <a:lnTo>
                        <a:pt x="1" y="3904"/>
                      </a:lnTo>
                      <a:cubicBezTo>
                        <a:pt x="325" y="4048"/>
                        <a:pt x="666" y="4116"/>
                        <a:pt x="1003" y="4116"/>
                      </a:cubicBezTo>
                      <a:cubicBezTo>
                        <a:pt x="1915" y="4116"/>
                        <a:pt x="2798" y="3613"/>
                        <a:pt x="3236" y="2736"/>
                      </a:cubicBezTo>
                      <a:lnTo>
                        <a:pt x="4104" y="1035"/>
                      </a:lnTo>
                      <a:lnTo>
                        <a:pt x="206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26"/>
                <p:cNvSpPr/>
                <p:nvPr/>
              </p:nvSpPr>
              <p:spPr>
                <a:xfrm>
                  <a:off x="-684101" y="2790007"/>
                  <a:ext cx="2103522" cy="2355510"/>
                </a:xfrm>
                <a:custGeom>
                  <a:rect b="b" l="l" r="r" t="t"/>
                  <a:pathLst>
                    <a:path extrusionOk="0" h="19948" w="17814">
                      <a:moveTo>
                        <a:pt x="7439" y="0"/>
                      </a:moveTo>
                      <a:lnTo>
                        <a:pt x="1" y="14677"/>
                      </a:lnTo>
                      <a:lnTo>
                        <a:pt x="10375" y="19948"/>
                      </a:lnTo>
                      <a:lnTo>
                        <a:pt x="17813" y="5271"/>
                      </a:lnTo>
                      <a:lnTo>
                        <a:pt x="743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26"/>
                <p:cNvSpPr/>
                <p:nvPr/>
              </p:nvSpPr>
              <p:spPr>
                <a:xfrm>
                  <a:off x="316412" y="3298116"/>
                  <a:ext cx="1103009" cy="1847401"/>
                </a:xfrm>
                <a:custGeom>
                  <a:rect b="b" l="l" r="r" t="t"/>
                  <a:pathLst>
                    <a:path extrusionOk="0" h="15645" w="9341">
                      <a:moveTo>
                        <a:pt x="7472" y="0"/>
                      </a:moveTo>
                      <a:lnTo>
                        <a:pt x="0" y="14677"/>
                      </a:lnTo>
                      <a:lnTo>
                        <a:pt x="1902" y="15645"/>
                      </a:lnTo>
                      <a:lnTo>
                        <a:pt x="9340" y="968"/>
                      </a:lnTo>
                      <a:lnTo>
                        <a:pt x="747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26"/>
                <p:cNvSpPr/>
                <p:nvPr/>
              </p:nvSpPr>
              <p:spPr>
                <a:xfrm>
                  <a:off x="-684101" y="4239470"/>
                  <a:ext cx="1366923" cy="906047"/>
                </a:xfrm>
                <a:custGeom>
                  <a:rect b="b" l="l" r="r" t="t"/>
                  <a:pathLst>
                    <a:path extrusionOk="0" h="7673" w="11576">
                      <a:moveTo>
                        <a:pt x="1235" y="1"/>
                      </a:moveTo>
                      <a:lnTo>
                        <a:pt x="1" y="2402"/>
                      </a:lnTo>
                      <a:lnTo>
                        <a:pt x="10375" y="7673"/>
                      </a:lnTo>
                      <a:lnTo>
                        <a:pt x="11575" y="5271"/>
                      </a:lnTo>
                      <a:lnTo>
                        <a:pt x="123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26"/>
                <p:cNvSpPr/>
                <p:nvPr/>
              </p:nvSpPr>
              <p:spPr>
                <a:xfrm>
                  <a:off x="-857446" y="4523104"/>
                  <a:ext cx="1398451" cy="985753"/>
                </a:xfrm>
                <a:custGeom>
                  <a:rect b="b" l="l" r="r" t="t"/>
                  <a:pathLst>
                    <a:path extrusionOk="0" h="8348" w="11843">
                      <a:moveTo>
                        <a:pt x="1469" y="0"/>
                      </a:moveTo>
                      <a:lnTo>
                        <a:pt x="601" y="1702"/>
                      </a:lnTo>
                      <a:cubicBezTo>
                        <a:pt x="1" y="2936"/>
                        <a:pt x="468" y="4437"/>
                        <a:pt x="1702" y="5071"/>
                      </a:cubicBezTo>
                      <a:lnTo>
                        <a:pt x="7606" y="8073"/>
                      </a:lnTo>
                      <a:cubicBezTo>
                        <a:pt x="7970" y="8260"/>
                        <a:pt x="8357" y="8348"/>
                        <a:pt x="8738" y="8348"/>
                      </a:cubicBezTo>
                      <a:cubicBezTo>
                        <a:pt x="9650" y="8348"/>
                        <a:pt x="10528" y="7843"/>
                        <a:pt x="10975" y="6972"/>
                      </a:cubicBezTo>
                      <a:lnTo>
                        <a:pt x="11843" y="5271"/>
                      </a:lnTo>
                      <a:lnTo>
                        <a:pt x="14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26"/>
                <p:cNvSpPr/>
                <p:nvPr/>
              </p:nvSpPr>
              <p:spPr>
                <a:xfrm>
                  <a:off x="-857446" y="4523104"/>
                  <a:ext cx="1398451" cy="1028144"/>
                </a:xfrm>
                <a:custGeom>
                  <a:rect b="b" l="l" r="r" t="t"/>
                  <a:pathLst>
                    <a:path extrusionOk="0" fill="none" h="8707" w="11843">
                      <a:moveTo>
                        <a:pt x="11843" y="5271"/>
                      </a:moveTo>
                      <a:lnTo>
                        <a:pt x="1469" y="0"/>
                      </a:lnTo>
                      <a:lnTo>
                        <a:pt x="601" y="1702"/>
                      </a:lnTo>
                      <a:cubicBezTo>
                        <a:pt x="1" y="2936"/>
                        <a:pt x="468" y="4437"/>
                        <a:pt x="1702" y="5071"/>
                      </a:cubicBezTo>
                      <a:lnTo>
                        <a:pt x="7606" y="8073"/>
                      </a:lnTo>
                      <a:cubicBezTo>
                        <a:pt x="8840" y="8707"/>
                        <a:pt x="10342" y="8206"/>
                        <a:pt x="10975" y="6972"/>
                      </a:cubicBezTo>
                      <a:close/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26"/>
                <p:cNvSpPr/>
                <p:nvPr/>
              </p:nvSpPr>
              <p:spPr>
                <a:xfrm>
                  <a:off x="-684101" y="2790007"/>
                  <a:ext cx="2103522" cy="2355510"/>
                </a:xfrm>
                <a:custGeom>
                  <a:rect b="b" l="l" r="r" t="t"/>
                  <a:pathLst>
                    <a:path extrusionOk="0" fill="none" h="19948" w="17814">
                      <a:moveTo>
                        <a:pt x="7439" y="0"/>
                      </a:moveTo>
                      <a:lnTo>
                        <a:pt x="17813" y="5271"/>
                      </a:lnTo>
                      <a:lnTo>
                        <a:pt x="10375" y="19948"/>
                      </a:lnTo>
                      <a:lnTo>
                        <a:pt x="1" y="14677"/>
                      </a:lnTo>
                      <a:close/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26"/>
                <p:cNvSpPr/>
                <p:nvPr/>
              </p:nvSpPr>
              <p:spPr>
                <a:xfrm>
                  <a:off x="194315" y="2589149"/>
                  <a:ext cx="1225106" cy="823271"/>
                </a:xfrm>
                <a:custGeom>
                  <a:rect b="b" l="l" r="r" t="t"/>
                  <a:pathLst>
                    <a:path extrusionOk="0" h="6972" w="10375">
                      <a:moveTo>
                        <a:pt x="7405" y="0"/>
                      </a:moveTo>
                      <a:lnTo>
                        <a:pt x="0" y="1701"/>
                      </a:lnTo>
                      <a:lnTo>
                        <a:pt x="10374" y="6972"/>
                      </a:lnTo>
                      <a:lnTo>
                        <a:pt x="7405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26"/>
                <p:cNvSpPr/>
                <p:nvPr/>
              </p:nvSpPr>
              <p:spPr>
                <a:xfrm>
                  <a:off x="194315" y="2589149"/>
                  <a:ext cx="1225106" cy="823271"/>
                </a:xfrm>
                <a:custGeom>
                  <a:rect b="b" l="l" r="r" t="t"/>
                  <a:pathLst>
                    <a:path extrusionOk="0" fill="none" h="6972" w="10375">
                      <a:moveTo>
                        <a:pt x="7405" y="0"/>
                      </a:moveTo>
                      <a:lnTo>
                        <a:pt x="0" y="1701"/>
                      </a:lnTo>
                      <a:lnTo>
                        <a:pt x="10374" y="6972"/>
                      </a:lnTo>
                      <a:close/>
                    </a:path>
                  </a:pathLst>
                </a:custGeom>
                <a:noFill/>
                <a:ln cap="rnd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26"/>
                <p:cNvSpPr/>
                <p:nvPr/>
              </p:nvSpPr>
              <p:spPr>
                <a:xfrm>
                  <a:off x="-538387" y="4243485"/>
                  <a:ext cx="1221209" cy="618516"/>
                </a:xfrm>
                <a:custGeom>
                  <a:rect b="b" l="l" r="r" t="t"/>
                  <a:pathLst>
                    <a:path extrusionOk="0" h="5238" w="10342">
                      <a:moveTo>
                        <a:pt x="10341" y="5237"/>
                      </a:moveTo>
                      <a:lnTo>
                        <a:pt x="1" y="0"/>
                      </a:lnTo>
                    </a:path>
                  </a:pathLst>
                </a:custGeom>
                <a:solidFill>
                  <a:srgbClr val="C9242A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26"/>
                <p:cNvSpPr/>
                <p:nvPr/>
              </p:nvSpPr>
              <p:spPr>
                <a:xfrm>
                  <a:off x="-538387" y="4243485"/>
                  <a:ext cx="1221209" cy="618516"/>
                </a:xfrm>
                <a:custGeom>
                  <a:rect b="b" l="l" r="r" t="t"/>
                  <a:pathLst>
                    <a:path extrusionOk="0" fill="none" h="5238" w="10342">
                      <a:moveTo>
                        <a:pt x="10341" y="5237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335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07" name="Google Shape;407;p26"/>
              <p:cNvSpPr/>
              <p:nvPr/>
            </p:nvSpPr>
            <p:spPr>
              <a:xfrm>
                <a:off x="-1440650" y="2084900"/>
                <a:ext cx="171300" cy="225900"/>
              </a:xfrm>
              <a:prstGeom prst="rect">
                <a:avLst/>
              </a:prstGeom>
              <a:solidFill>
                <a:schemeClr val="accen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8" name="Google Shape;408;p26"/>
          <p:cNvGrpSpPr/>
          <p:nvPr/>
        </p:nvGrpSpPr>
        <p:grpSpPr>
          <a:xfrm>
            <a:off x="6697047" y="100644"/>
            <a:ext cx="335405" cy="335228"/>
            <a:chOff x="-4030775" y="413625"/>
            <a:chExt cx="88425" cy="88425"/>
          </a:xfrm>
        </p:grpSpPr>
        <p:sp>
          <p:nvSpPr>
            <p:cNvPr id="409" name="Google Shape;409;p26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26"/>
          <p:cNvGrpSpPr/>
          <p:nvPr/>
        </p:nvGrpSpPr>
        <p:grpSpPr>
          <a:xfrm>
            <a:off x="8201522" y="4602544"/>
            <a:ext cx="335405" cy="335228"/>
            <a:chOff x="-4030775" y="413625"/>
            <a:chExt cx="88425" cy="88425"/>
          </a:xfrm>
        </p:grpSpPr>
        <p:sp>
          <p:nvSpPr>
            <p:cNvPr id="412" name="Google Shape;412;p26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Google Shape;414;p26"/>
          <p:cNvGrpSpPr/>
          <p:nvPr/>
        </p:nvGrpSpPr>
        <p:grpSpPr>
          <a:xfrm>
            <a:off x="714122" y="2236532"/>
            <a:ext cx="335405" cy="335228"/>
            <a:chOff x="-4030775" y="413625"/>
            <a:chExt cx="88425" cy="88425"/>
          </a:xfrm>
        </p:grpSpPr>
        <p:sp>
          <p:nvSpPr>
            <p:cNvPr id="415" name="Google Shape;415;p26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7" name="Google Shape;417;p26"/>
          <p:cNvSpPr txBox="1"/>
          <p:nvPr>
            <p:ph idx="15" type="title"/>
          </p:nvPr>
        </p:nvSpPr>
        <p:spPr>
          <a:xfrm>
            <a:off x="701600" y="382122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BIG_NUMBER_1_1_1">
    <p:bg>
      <p:bgPr>
        <a:solidFill>
          <a:schemeClr val="accent4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7"/>
          <p:cNvSpPr txBox="1"/>
          <p:nvPr>
            <p:ph idx="1" type="subTitle"/>
          </p:nvPr>
        </p:nvSpPr>
        <p:spPr>
          <a:xfrm>
            <a:off x="2393700" y="2795177"/>
            <a:ext cx="43566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0" name="Google Shape;420;p27"/>
          <p:cNvSpPr txBox="1"/>
          <p:nvPr>
            <p:ph hasCustomPrompt="1" type="title"/>
          </p:nvPr>
        </p:nvSpPr>
        <p:spPr>
          <a:xfrm>
            <a:off x="1948800" y="2016524"/>
            <a:ext cx="52464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1" name="Google Shape;421;p27"/>
          <p:cNvSpPr txBox="1"/>
          <p:nvPr>
            <p:ph idx="2" type="subTitle"/>
          </p:nvPr>
        </p:nvSpPr>
        <p:spPr>
          <a:xfrm>
            <a:off x="2393700" y="4272711"/>
            <a:ext cx="43566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2" name="Google Shape;422;p27"/>
          <p:cNvSpPr txBox="1"/>
          <p:nvPr>
            <p:ph hasCustomPrompt="1" idx="3" type="title"/>
          </p:nvPr>
        </p:nvSpPr>
        <p:spPr>
          <a:xfrm>
            <a:off x="2059200" y="3498122"/>
            <a:ext cx="50256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3" name="Google Shape;423;p27"/>
          <p:cNvSpPr/>
          <p:nvPr/>
        </p:nvSpPr>
        <p:spPr>
          <a:xfrm flipH="1" rot="10800000">
            <a:off x="-381000" y="-1177468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7"/>
          <p:cNvSpPr/>
          <p:nvPr/>
        </p:nvSpPr>
        <p:spPr>
          <a:xfrm flipH="1">
            <a:off x="4381725" y="4568482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5" name="Google Shape;425;p27"/>
          <p:cNvGrpSpPr/>
          <p:nvPr/>
        </p:nvGrpSpPr>
        <p:grpSpPr>
          <a:xfrm>
            <a:off x="7564122" y="690057"/>
            <a:ext cx="335405" cy="335228"/>
            <a:chOff x="-4030775" y="413625"/>
            <a:chExt cx="88425" cy="88425"/>
          </a:xfrm>
        </p:grpSpPr>
        <p:sp>
          <p:nvSpPr>
            <p:cNvPr id="426" name="Google Shape;426;p27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7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Google Shape;428;p27"/>
          <p:cNvGrpSpPr/>
          <p:nvPr/>
        </p:nvGrpSpPr>
        <p:grpSpPr>
          <a:xfrm>
            <a:off x="8262172" y="4269269"/>
            <a:ext cx="335405" cy="335228"/>
            <a:chOff x="-4030775" y="413625"/>
            <a:chExt cx="88425" cy="88425"/>
          </a:xfrm>
        </p:grpSpPr>
        <p:sp>
          <p:nvSpPr>
            <p:cNvPr id="429" name="Google Shape;429;p27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27"/>
          <p:cNvGrpSpPr/>
          <p:nvPr/>
        </p:nvGrpSpPr>
        <p:grpSpPr>
          <a:xfrm>
            <a:off x="679422" y="2281057"/>
            <a:ext cx="335405" cy="335228"/>
            <a:chOff x="-4030775" y="413625"/>
            <a:chExt cx="88425" cy="88425"/>
          </a:xfrm>
        </p:grpSpPr>
        <p:sp>
          <p:nvSpPr>
            <p:cNvPr id="432" name="Google Shape;432;p27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4" name="Google Shape;434;p27"/>
          <p:cNvSpPr txBox="1"/>
          <p:nvPr>
            <p:ph idx="4" type="subTitle"/>
          </p:nvPr>
        </p:nvSpPr>
        <p:spPr>
          <a:xfrm>
            <a:off x="2393700" y="1317643"/>
            <a:ext cx="43566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5" name="Google Shape;435;p27"/>
          <p:cNvSpPr txBox="1"/>
          <p:nvPr>
            <p:ph hasCustomPrompt="1" idx="5" type="title"/>
          </p:nvPr>
        </p:nvSpPr>
        <p:spPr>
          <a:xfrm>
            <a:off x="2059200" y="534925"/>
            <a:ext cx="50256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01">
  <p:cSld name="BIG_NUMBER_1_1_1_1">
    <p:bg>
      <p:bgPr>
        <a:solidFill>
          <a:schemeClr val="accent4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8"/>
          <p:cNvSpPr/>
          <p:nvPr/>
        </p:nvSpPr>
        <p:spPr>
          <a:xfrm flipH="1" rot="10800000">
            <a:off x="2000362" y="-948868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8"/>
          <p:cNvSpPr/>
          <p:nvPr/>
        </p:nvSpPr>
        <p:spPr>
          <a:xfrm flipH="1">
            <a:off x="2000362" y="4339882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9" name="Google Shape;439;p28"/>
          <p:cNvGrpSpPr/>
          <p:nvPr/>
        </p:nvGrpSpPr>
        <p:grpSpPr>
          <a:xfrm flipH="1">
            <a:off x="1377472" y="690057"/>
            <a:ext cx="335405" cy="335228"/>
            <a:chOff x="-4030775" y="413625"/>
            <a:chExt cx="88425" cy="88425"/>
          </a:xfrm>
        </p:grpSpPr>
        <p:sp>
          <p:nvSpPr>
            <p:cNvPr id="440" name="Google Shape;440;p28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28"/>
          <p:cNvGrpSpPr/>
          <p:nvPr/>
        </p:nvGrpSpPr>
        <p:grpSpPr>
          <a:xfrm flipH="1">
            <a:off x="679422" y="4269269"/>
            <a:ext cx="335405" cy="335228"/>
            <a:chOff x="-4030775" y="413625"/>
            <a:chExt cx="88425" cy="88425"/>
          </a:xfrm>
        </p:grpSpPr>
        <p:sp>
          <p:nvSpPr>
            <p:cNvPr id="443" name="Google Shape;443;p28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28"/>
          <p:cNvGrpSpPr/>
          <p:nvPr/>
        </p:nvGrpSpPr>
        <p:grpSpPr>
          <a:xfrm flipH="1">
            <a:off x="8262172" y="2281057"/>
            <a:ext cx="335405" cy="335228"/>
            <a:chOff x="-4030775" y="413625"/>
            <a:chExt cx="88425" cy="88425"/>
          </a:xfrm>
        </p:grpSpPr>
        <p:sp>
          <p:nvSpPr>
            <p:cNvPr id="446" name="Google Shape;446;p28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02">
  <p:cSld name="BIG_NUMBER_1_1_1_1_1">
    <p:bg>
      <p:bgPr>
        <a:solidFill>
          <a:schemeClr val="accent2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"/>
          <p:cNvSpPr/>
          <p:nvPr/>
        </p:nvSpPr>
        <p:spPr>
          <a:xfrm flipH="1" rot="10800000">
            <a:off x="4095862" y="-948868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9"/>
          <p:cNvSpPr/>
          <p:nvPr/>
        </p:nvSpPr>
        <p:spPr>
          <a:xfrm flipH="1">
            <a:off x="-95138" y="4339882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29"/>
          <p:cNvGrpSpPr/>
          <p:nvPr/>
        </p:nvGrpSpPr>
        <p:grpSpPr>
          <a:xfrm flipH="1">
            <a:off x="1377472" y="690057"/>
            <a:ext cx="335405" cy="335228"/>
            <a:chOff x="-4030775" y="413625"/>
            <a:chExt cx="88425" cy="88425"/>
          </a:xfrm>
        </p:grpSpPr>
        <p:sp>
          <p:nvSpPr>
            <p:cNvPr id="452" name="Google Shape;452;p29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5"/>
            </a:solidFill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29"/>
          <p:cNvGrpSpPr/>
          <p:nvPr/>
        </p:nvGrpSpPr>
        <p:grpSpPr>
          <a:xfrm flipH="1">
            <a:off x="5426947" y="4608569"/>
            <a:ext cx="335405" cy="335228"/>
            <a:chOff x="-4030775" y="413625"/>
            <a:chExt cx="88425" cy="88425"/>
          </a:xfrm>
        </p:grpSpPr>
        <p:sp>
          <p:nvSpPr>
            <p:cNvPr id="455" name="Google Shape;455;p29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29"/>
          <p:cNvGrpSpPr/>
          <p:nvPr/>
        </p:nvGrpSpPr>
        <p:grpSpPr>
          <a:xfrm flipH="1">
            <a:off x="8262172" y="2281057"/>
            <a:ext cx="335405" cy="335228"/>
            <a:chOff x="-4030775" y="413625"/>
            <a:chExt cx="88425" cy="88425"/>
          </a:xfrm>
        </p:grpSpPr>
        <p:sp>
          <p:nvSpPr>
            <p:cNvPr id="458" name="Google Shape;458;p29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5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HEADER_1">
    <p:bg>
      <p:bgPr>
        <a:solidFill>
          <a:schemeClr val="accent5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 rot="5400000">
            <a:off x="-3388654" y="1417552"/>
            <a:ext cx="6010044" cy="230836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 flipH="1" rot="-5400000">
            <a:off x="6527746" y="1417552"/>
            <a:ext cx="6010044" cy="230836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 txBox="1"/>
          <p:nvPr>
            <p:ph type="title"/>
          </p:nvPr>
        </p:nvSpPr>
        <p:spPr>
          <a:xfrm>
            <a:off x="764850" y="2721618"/>
            <a:ext cx="1787400" cy="6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" type="subTitle"/>
          </p:nvPr>
        </p:nvSpPr>
        <p:spPr>
          <a:xfrm>
            <a:off x="867150" y="3348493"/>
            <a:ext cx="15828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42" name="Google Shape;42;p4"/>
          <p:cNvSpPr txBox="1"/>
          <p:nvPr>
            <p:ph idx="2" type="title"/>
          </p:nvPr>
        </p:nvSpPr>
        <p:spPr>
          <a:xfrm>
            <a:off x="2707150" y="2721493"/>
            <a:ext cx="1787400" cy="6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3" type="title"/>
          </p:nvPr>
        </p:nvSpPr>
        <p:spPr>
          <a:xfrm>
            <a:off x="4649450" y="2721493"/>
            <a:ext cx="1787400" cy="6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4" type="title"/>
          </p:nvPr>
        </p:nvSpPr>
        <p:spPr>
          <a:xfrm>
            <a:off x="6591750" y="2721493"/>
            <a:ext cx="1787400" cy="6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hasCustomPrompt="1" idx="5" type="title"/>
          </p:nvPr>
        </p:nvSpPr>
        <p:spPr>
          <a:xfrm>
            <a:off x="732600" y="1800229"/>
            <a:ext cx="18519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4"/>
          <p:cNvSpPr txBox="1"/>
          <p:nvPr>
            <p:ph hasCustomPrompt="1" idx="6" type="title"/>
          </p:nvPr>
        </p:nvSpPr>
        <p:spPr>
          <a:xfrm>
            <a:off x="6559500" y="1800228"/>
            <a:ext cx="18519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4"/>
          <p:cNvSpPr txBox="1"/>
          <p:nvPr>
            <p:ph hasCustomPrompt="1" idx="7" type="title"/>
          </p:nvPr>
        </p:nvSpPr>
        <p:spPr>
          <a:xfrm>
            <a:off x="4617200" y="1800129"/>
            <a:ext cx="18519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4"/>
          <p:cNvSpPr txBox="1"/>
          <p:nvPr>
            <p:ph hasCustomPrompt="1" idx="8" type="title"/>
          </p:nvPr>
        </p:nvSpPr>
        <p:spPr>
          <a:xfrm>
            <a:off x="2674900" y="1800129"/>
            <a:ext cx="18519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4"/>
          <p:cNvSpPr txBox="1"/>
          <p:nvPr>
            <p:ph idx="9" type="subTitle"/>
          </p:nvPr>
        </p:nvSpPr>
        <p:spPr>
          <a:xfrm>
            <a:off x="2809450" y="3348493"/>
            <a:ext cx="15828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50" name="Google Shape;50;p4"/>
          <p:cNvSpPr txBox="1"/>
          <p:nvPr>
            <p:ph idx="13" type="subTitle"/>
          </p:nvPr>
        </p:nvSpPr>
        <p:spPr>
          <a:xfrm>
            <a:off x="4751750" y="3348493"/>
            <a:ext cx="15828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51" name="Google Shape;51;p4"/>
          <p:cNvSpPr txBox="1"/>
          <p:nvPr>
            <p:ph idx="14" type="subTitle"/>
          </p:nvPr>
        </p:nvSpPr>
        <p:spPr>
          <a:xfrm>
            <a:off x="6694050" y="3348503"/>
            <a:ext cx="1582800" cy="9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52" name="Google Shape;52;p4"/>
          <p:cNvSpPr txBox="1"/>
          <p:nvPr>
            <p:ph idx="15"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53" name="Google Shape;53;p4"/>
          <p:cNvGrpSpPr/>
          <p:nvPr/>
        </p:nvGrpSpPr>
        <p:grpSpPr>
          <a:xfrm>
            <a:off x="7941435" y="175044"/>
            <a:ext cx="335405" cy="335228"/>
            <a:chOff x="-4030775" y="413625"/>
            <a:chExt cx="88425" cy="88425"/>
          </a:xfrm>
        </p:grpSpPr>
        <p:sp>
          <p:nvSpPr>
            <p:cNvPr id="54" name="Google Shape;54;p4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rgbClr val="FCEFE7"/>
            </a:solidFill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rgbClr val="FCEFE7"/>
            </a:solidFill>
            <a:ln cap="rnd" cmpd="sng" w="76200">
              <a:solidFill>
                <a:srgbClr val="FFBBB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Google Shape;56;p4"/>
          <p:cNvGrpSpPr/>
          <p:nvPr/>
        </p:nvGrpSpPr>
        <p:grpSpPr>
          <a:xfrm>
            <a:off x="8808585" y="4326794"/>
            <a:ext cx="335405" cy="335228"/>
            <a:chOff x="-4030775" y="413625"/>
            <a:chExt cx="88425" cy="88425"/>
          </a:xfrm>
        </p:grpSpPr>
        <p:sp>
          <p:nvSpPr>
            <p:cNvPr id="57" name="Google Shape;57;p4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CEF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CEF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" name="Google Shape;59;p4"/>
          <p:cNvGrpSpPr/>
          <p:nvPr/>
        </p:nvGrpSpPr>
        <p:grpSpPr>
          <a:xfrm>
            <a:off x="-11490" y="3670044"/>
            <a:ext cx="335405" cy="335228"/>
            <a:chOff x="-4030775" y="413625"/>
            <a:chExt cx="88425" cy="88425"/>
          </a:xfrm>
        </p:grpSpPr>
        <p:sp>
          <p:nvSpPr>
            <p:cNvPr id="60" name="Google Shape;60;p4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/>
          <p:nvPr>
            <p:ph type="title"/>
          </p:nvPr>
        </p:nvSpPr>
        <p:spPr>
          <a:xfrm>
            <a:off x="5238750" y="1975500"/>
            <a:ext cx="3192300" cy="11925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4" name="Google Shape;64;p5"/>
          <p:cNvSpPr txBox="1"/>
          <p:nvPr>
            <p:ph idx="1" type="body"/>
          </p:nvPr>
        </p:nvSpPr>
        <p:spPr>
          <a:xfrm>
            <a:off x="4800600" y="4162850"/>
            <a:ext cx="3630300" cy="5703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5"/>
          <p:cNvSpPr/>
          <p:nvPr/>
        </p:nvSpPr>
        <p:spPr>
          <a:xfrm rot="5400000">
            <a:off x="-1255290" y="1255290"/>
            <a:ext cx="5143276" cy="2632696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" name="Google Shape;66;p5"/>
          <p:cNvGrpSpPr/>
          <p:nvPr/>
        </p:nvGrpSpPr>
        <p:grpSpPr>
          <a:xfrm>
            <a:off x="3746022" y="203344"/>
            <a:ext cx="335405" cy="335228"/>
            <a:chOff x="-4030775" y="413625"/>
            <a:chExt cx="88425" cy="88425"/>
          </a:xfrm>
        </p:grpSpPr>
        <p:sp>
          <p:nvSpPr>
            <p:cNvPr id="67" name="Google Shape;67;p5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5"/>
          <p:cNvGrpSpPr/>
          <p:nvPr/>
        </p:nvGrpSpPr>
        <p:grpSpPr>
          <a:xfrm>
            <a:off x="1148647" y="989257"/>
            <a:ext cx="335405" cy="335228"/>
            <a:chOff x="-4030775" y="413625"/>
            <a:chExt cx="88425" cy="88425"/>
          </a:xfrm>
        </p:grpSpPr>
        <p:sp>
          <p:nvSpPr>
            <p:cNvPr id="70" name="Google Shape;70;p5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5"/>
          <p:cNvGrpSpPr/>
          <p:nvPr/>
        </p:nvGrpSpPr>
        <p:grpSpPr>
          <a:xfrm>
            <a:off x="2851547" y="4397932"/>
            <a:ext cx="335405" cy="335228"/>
            <a:chOff x="-4030775" y="413625"/>
            <a:chExt cx="88425" cy="88425"/>
          </a:xfrm>
        </p:grpSpPr>
        <p:sp>
          <p:nvSpPr>
            <p:cNvPr id="73" name="Google Shape;73;p5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02">
  <p:cSld name="TITLE_AND_BODY_2">
    <p:bg>
      <p:bgPr>
        <a:solidFill>
          <a:schemeClr val="accent4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/>
          <p:nvPr/>
        </p:nvSpPr>
        <p:spPr>
          <a:xfrm flipH="1" rot="10800000">
            <a:off x="-1" y="-878674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6"/>
          <p:cNvSpPr/>
          <p:nvPr/>
        </p:nvSpPr>
        <p:spPr>
          <a:xfrm flipH="1">
            <a:off x="4000724" y="4257676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6"/>
          <p:cNvSpPr txBox="1"/>
          <p:nvPr>
            <p:ph idx="1" type="body"/>
          </p:nvPr>
        </p:nvSpPr>
        <p:spPr>
          <a:xfrm>
            <a:off x="714125" y="1206575"/>
            <a:ext cx="7715700" cy="2622600"/>
          </a:xfrm>
          <a:prstGeom prst="rect">
            <a:avLst/>
          </a:prstGeom>
        </p:spPr>
        <p:txBody>
          <a:bodyPr anchorCtr="0" anchor="ctr" bIns="0" lIns="0" spcFirstLastPara="1" rIns="0" wrap="square" tIns="18287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3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Muli"/>
              <a:buAutoNum type="alphaLcPeriod"/>
              <a:defRPr sz="13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Muli"/>
              <a:buAutoNum type="romanLcPeriod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Muli"/>
              <a:buAutoNum type="arabicPeriod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Muli"/>
              <a:buAutoNum type="alphaLcPeriod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Muli"/>
              <a:buAutoNum type="romanLcPeriod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Muli"/>
              <a:buAutoNum type="arabicPeriod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Muli"/>
              <a:buAutoNum type="alphaLcPeriod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Muli"/>
              <a:buAutoNum type="romanLcPeriod"/>
              <a:defRPr sz="1200"/>
            </a:lvl9pPr>
          </a:lstStyle>
          <a:p/>
        </p:txBody>
      </p:sp>
      <p:sp>
        <p:nvSpPr>
          <p:cNvPr id="79" name="Google Shape;79;p6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80" name="Google Shape;80;p6"/>
          <p:cNvGrpSpPr/>
          <p:nvPr/>
        </p:nvGrpSpPr>
        <p:grpSpPr>
          <a:xfrm>
            <a:off x="8262172" y="607844"/>
            <a:ext cx="335405" cy="335228"/>
            <a:chOff x="-4030775" y="413625"/>
            <a:chExt cx="88425" cy="88425"/>
          </a:xfrm>
        </p:grpSpPr>
        <p:sp>
          <p:nvSpPr>
            <p:cNvPr id="81" name="Google Shape;81;p6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" name="Google Shape;83;p6"/>
          <p:cNvGrpSpPr/>
          <p:nvPr/>
        </p:nvGrpSpPr>
        <p:grpSpPr>
          <a:xfrm>
            <a:off x="531122" y="4589707"/>
            <a:ext cx="335405" cy="335228"/>
            <a:chOff x="-4030775" y="413625"/>
            <a:chExt cx="88425" cy="88425"/>
          </a:xfrm>
        </p:grpSpPr>
        <p:sp>
          <p:nvSpPr>
            <p:cNvPr id="84" name="Google Shape;84;p6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" name="Google Shape;86;p6"/>
          <p:cNvGrpSpPr/>
          <p:nvPr/>
        </p:nvGrpSpPr>
        <p:grpSpPr>
          <a:xfrm>
            <a:off x="1406947" y="218557"/>
            <a:ext cx="335405" cy="335228"/>
            <a:chOff x="-4030775" y="413625"/>
            <a:chExt cx="88425" cy="88425"/>
          </a:xfrm>
        </p:grpSpPr>
        <p:sp>
          <p:nvSpPr>
            <p:cNvPr id="87" name="Google Shape;87;p6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03">
  <p:cSld name="TITLE_AND_BODY_2_1">
    <p:bg>
      <p:bgPr>
        <a:solidFill>
          <a:schemeClr val="accent4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/>
          <p:nvPr/>
        </p:nvSpPr>
        <p:spPr>
          <a:xfrm flipH="1" rot="10800000">
            <a:off x="-1" y="-878674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7"/>
          <p:cNvSpPr/>
          <p:nvPr/>
        </p:nvSpPr>
        <p:spPr>
          <a:xfrm flipH="1">
            <a:off x="4000724" y="4257676"/>
            <a:ext cx="5143276" cy="175248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7"/>
          <p:cNvSpPr txBox="1"/>
          <p:nvPr>
            <p:ph idx="1" type="body"/>
          </p:nvPr>
        </p:nvSpPr>
        <p:spPr>
          <a:xfrm>
            <a:off x="714125" y="846525"/>
            <a:ext cx="7715700" cy="3613500"/>
          </a:xfrm>
          <a:prstGeom prst="rect">
            <a:avLst/>
          </a:prstGeom>
        </p:spPr>
        <p:txBody>
          <a:bodyPr anchorCtr="0" anchor="ctr" bIns="0" lIns="0" spcFirstLastPara="1" rIns="0" wrap="square" tIns="182875">
            <a:noAutofit/>
          </a:bodyPr>
          <a:lstStyle>
            <a:lvl1pPr indent="-304800" lvl="0" marL="4572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rabicPeriod"/>
              <a:defRPr sz="1300"/>
            </a:lvl1pPr>
            <a:lvl2pPr indent="-304800" lvl="1" marL="9144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lphaLcPeriod"/>
              <a:defRPr sz="13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Muli"/>
              <a:buAutoNum type="romanLcPeriod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Muli"/>
              <a:buAutoNum type="arabicPeriod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Muli"/>
              <a:buAutoNum type="alphaLcPeriod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Muli"/>
              <a:buAutoNum type="romanLcPeriod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Muli"/>
              <a:buAutoNum type="arabicPeriod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Muli"/>
              <a:buAutoNum type="alphaLcPeriod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Muli"/>
              <a:buAutoNum type="romanLcPeriod"/>
              <a:defRPr sz="1200"/>
            </a:lvl9pPr>
          </a:lstStyle>
          <a:p/>
        </p:txBody>
      </p:sp>
      <p:sp>
        <p:nvSpPr>
          <p:cNvPr id="93" name="Google Shape;93;p7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94" name="Google Shape;94;p7"/>
          <p:cNvGrpSpPr/>
          <p:nvPr/>
        </p:nvGrpSpPr>
        <p:grpSpPr>
          <a:xfrm>
            <a:off x="8262172" y="607844"/>
            <a:ext cx="335405" cy="335228"/>
            <a:chOff x="-4030775" y="413625"/>
            <a:chExt cx="88425" cy="88425"/>
          </a:xfrm>
        </p:grpSpPr>
        <p:sp>
          <p:nvSpPr>
            <p:cNvPr id="95" name="Google Shape;95;p7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Google Shape;97;p7"/>
          <p:cNvGrpSpPr/>
          <p:nvPr/>
        </p:nvGrpSpPr>
        <p:grpSpPr>
          <a:xfrm>
            <a:off x="531122" y="4589707"/>
            <a:ext cx="335405" cy="335228"/>
            <a:chOff x="-4030775" y="413625"/>
            <a:chExt cx="88425" cy="88425"/>
          </a:xfrm>
        </p:grpSpPr>
        <p:sp>
          <p:nvSpPr>
            <p:cNvPr id="98" name="Google Shape;98;p7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7"/>
          <p:cNvGrpSpPr/>
          <p:nvPr/>
        </p:nvGrpSpPr>
        <p:grpSpPr>
          <a:xfrm>
            <a:off x="1406947" y="218557"/>
            <a:ext cx="335405" cy="335228"/>
            <a:chOff x="-4030775" y="413625"/>
            <a:chExt cx="88425" cy="88425"/>
          </a:xfrm>
        </p:grpSpPr>
        <p:sp>
          <p:nvSpPr>
            <p:cNvPr id="101" name="Google Shape;101;p7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AND_BODY_1">
    <p:bg>
      <p:bgPr>
        <a:solidFill>
          <a:schemeClr val="accent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/>
          <p:nvPr/>
        </p:nvSpPr>
        <p:spPr>
          <a:xfrm flipH="1" rot="-5400000">
            <a:off x="6527746" y="1417552"/>
            <a:ext cx="6010044" cy="230836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 rot="5400000">
            <a:off x="-3388654" y="1417552"/>
            <a:ext cx="6010044" cy="230836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8"/>
          <p:cNvSpPr txBox="1"/>
          <p:nvPr>
            <p:ph type="title"/>
          </p:nvPr>
        </p:nvSpPr>
        <p:spPr>
          <a:xfrm>
            <a:off x="3314700" y="3667125"/>
            <a:ext cx="2514600" cy="29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sic"/>
              <a:buNone/>
              <a:defRPr b="0" sz="18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8"/>
          <p:cNvSpPr txBox="1"/>
          <p:nvPr>
            <p:ph idx="1" type="body"/>
          </p:nvPr>
        </p:nvSpPr>
        <p:spPr>
          <a:xfrm>
            <a:off x="1489050" y="1029400"/>
            <a:ext cx="6165900" cy="23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810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Display"/>
              <a:buChar char="●"/>
              <a:defRPr b="1" sz="3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Font typeface="DM Serif Display"/>
              <a:buChar char="○"/>
              <a:defRPr b="1" sz="24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indent="-381000" lvl="2" marL="1371600" rtl="0" algn="ctr">
              <a:spcBef>
                <a:spcPts val="1600"/>
              </a:spcBef>
              <a:spcAft>
                <a:spcPts val="0"/>
              </a:spcAft>
              <a:buSzPts val="2400"/>
              <a:buFont typeface="DM Serif Display"/>
              <a:buChar char="■"/>
              <a:defRPr b="1" sz="24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indent="-381000" lvl="3" marL="1828800" rtl="0" algn="ctr">
              <a:spcBef>
                <a:spcPts val="1600"/>
              </a:spcBef>
              <a:spcAft>
                <a:spcPts val="0"/>
              </a:spcAft>
              <a:buSzPts val="2400"/>
              <a:buFont typeface="DM Serif Display"/>
              <a:buChar char="●"/>
              <a:defRPr b="1" sz="24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indent="-381000" lvl="4" marL="2286000" rtl="0" algn="ctr">
              <a:spcBef>
                <a:spcPts val="1600"/>
              </a:spcBef>
              <a:spcAft>
                <a:spcPts val="0"/>
              </a:spcAft>
              <a:buSzPts val="2400"/>
              <a:buFont typeface="DM Serif Display"/>
              <a:buChar char="○"/>
              <a:defRPr b="1" sz="24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indent="-381000" lvl="5" marL="2743200" rtl="0" algn="ctr">
              <a:spcBef>
                <a:spcPts val="1600"/>
              </a:spcBef>
              <a:spcAft>
                <a:spcPts val="0"/>
              </a:spcAft>
              <a:buSzPts val="2400"/>
              <a:buFont typeface="DM Serif Display"/>
              <a:buChar char="■"/>
              <a:defRPr b="1" sz="24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indent="-381000" lvl="6" marL="3200400" rtl="0" algn="ctr">
              <a:spcBef>
                <a:spcPts val="1600"/>
              </a:spcBef>
              <a:spcAft>
                <a:spcPts val="0"/>
              </a:spcAft>
              <a:buSzPts val="2400"/>
              <a:buFont typeface="DM Serif Display"/>
              <a:buChar char="●"/>
              <a:defRPr b="1" sz="24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indent="-381000" lvl="7" marL="3657600" rtl="0" algn="ctr">
              <a:spcBef>
                <a:spcPts val="1600"/>
              </a:spcBef>
              <a:spcAft>
                <a:spcPts val="0"/>
              </a:spcAft>
              <a:buSzPts val="2400"/>
              <a:buFont typeface="DM Serif Display"/>
              <a:buChar char="○"/>
              <a:defRPr b="1" sz="24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indent="-381000" lvl="8" marL="4114800" rtl="0" algn="ctr">
              <a:spcBef>
                <a:spcPts val="1600"/>
              </a:spcBef>
              <a:spcAft>
                <a:spcPts val="1600"/>
              </a:spcAft>
              <a:buSzPts val="2400"/>
              <a:buFont typeface="DM Serif Display"/>
              <a:buChar char="■"/>
              <a:defRPr b="1" sz="24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grpSp>
        <p:nvGrpSpPr>
          <p:cNvPr id="108" name="Google Shape;108;p8"/>
          <p:cNvGrpSpPr/>
          <p:nvPr/>
        </p:nvGrpSpPr>
        <p:grpSpPr>
          <a:xfrm>
            <a:off x="2086097" y="147494"/>
            <a:ext cx="335405" cy="335228"/>
            <a:chOff x="-4030775" y="413625"/>
            <a:chExt cx="88425" cy="88425"/>
          </a:xfrm>
        </p:grpSpPr>
        <p:sp>
          <p:nvSpPr>
            <p:cNvPr id="109" name="Google Shape;109;p8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8"/>
          <p:cNvGrpSpPr/>
          <p:nvPr/>
        </p:nvGrpSpPr>
        <p:grpSpPr>
          <a:xfrm>
            <a:off x="-73253" y="875457"/>
            <a:ext cx="335405" cy="335228"/>
            <a:chOff x="-4030775" y="413625"/>
            <a:chExt cx="88425" cy="88425"/>
          </a:xfrm>
        </p:grpSpPr>
        <p:sp>
          <p:nvSpPr>
            <p:cNvPr id="112" name="Google Shape;112;p8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8"/>
          <p:cNvGrpSpPr/>
          <p:nvPr/>
        </p:nvGrpSpPr>
        <p:grpSpPr>
          <a:xfrm>
            <a:off x="8563647" y="3159607"/>
            <a:ext cx="335405" cy="335228"/>
            <a:chOff x="-4030775" y="413625"/>
            <a:chExt cx="88425" cy="88425"/>
          </a:xfrm>
        </p:grpSpPr>
        <p:sp>
          <p:nvSpPr>
            <p:cNvPr id="115" name="Google Shape;115;p8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/>
          <p:nvPr/>
        </p:nvSpPr>
        <p:spPr>
          <a:xfrm flipH="1" rot="-5400000">
            <a:off x="5918146" y="1417552"/>
            <a:ext cx="6010044" cy="230836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rot="5400000">
            <a:off x="-2779054" y="1417552"/>
            <a:ext cx="6010044" cy="230836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 txBox="1"/>
          <p:nvPr>
            <p:ph type="title"/>
          </p:nvPr>
        </p:nvSpPr>
        <p:spPr>
          <a:xfrm>
            <a:off x="2515413" y="2020921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9"/>
          <p:cNvSpPr txBox="1"/>
          <p:nvPr>
            <p:ph idx="1" type="subTitle"/>
          </p:nvPr>
        </p:nvSpPr>
        <p:spPr>
          <a:xfrm>
            <a:off x="2322363" y="2449375"/>
            <a:ext cx="2173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22" name="Google Shape;122;p9"/>
          <p:cNvSpPr txBox="1"/>
          <p:nvPr>
            <p:ph idx="2" type="title"/>
          </p:nvPr>
        </p:nvSpPr>
        <p:spPr>
          <a:xfrm>
            <a:off x="4841188" y="2020921"/>
            <a:ext cx="1787400" cy="4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9"/>
          <p:cNvSpPr txBox="1"/>
          <p:nvPr>
            <p:ph idx="3" type="subTitle"/>
          </p:nvPr>
        </p:nvSpPr>
        <p:spPr>
          <a:xfrm>
            <a:off x="4648138" y="2449375"/>
            <a:ext cx="2173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grpSp>
        <p:nvGrpSpPr>
          <p:cNvPr id="124" name="Google Shape;124;p9"/>
          <p:cNvGrpSpPr/>
          <p:nvPr/>
        </p:nvGrpSpPr>
        <p:grpSpPr>
          <a:xfrm>
            <a:off x="378722" y="203357"/>
            <a:ext cx="335405" cy="335228"/>
            <a:chOff x="-4030775" y="413625"/>
            <a:chExt cx="88425" cy="88425"/>
          </a:xfrm>
        </p:grpSpPr>
        <p:sp>
          <p:nvSpPr>
            <p:cNvPr id="125" name="Google Shape;125;p9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" name="Google Shape;127;p9"/>
          <p:cNvGrpSpPr/>
          <p:nvPr/>
        </p:nvGrpSpPr>
        <p:grpSpPr>
          <a:xfrm>
            <a:off x="2687097" y="4269694"/>
            <a:ext cx="335405" cy="335228"/>
            <a:chOff x="-4030775" y="413625"/>
            <a:chExt cx="88425" cy="88425"/>
          </a:xfrm>
        </p:grpSpPr>
        <p:sp>
          <p:nvSpPr>
            <p:cNvPr id="128" name="Google Shape;128;p9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9"/>
          <p:cNvGrpSpPr/>
          <p:nvPr/>
        </p:nvGrpSpPr>
        <p:grpSpPr>
          <a:xfrm>
            <a:off x="7265547" y="1337344"/>
            <a:ext cx="335405" cy="335228"/>
            <a:chOff x="7265547" y="1337344"/>
            <a:chExt cx="335405" cy="335228"/>
          </a:xfrm>
        </p:grpSpPr>
        <p:sp>
          <p:nvSpPr>
            <p:cNvPr id="131" name="Google Shape;131;p9"/>
            <p:cNvSpPr/>
            <p:nvPr/>
          </p:nvSpPr>
          <p:spPr>
            <a:xfrm>
              <a:off x="7265547" y="1504911"/>
              <a:ext cx="335405" cy="9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7433203" y="1337344"/>
              <a:ext cx="95" cy="335228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9"/>
          <p:cNvSpPr txBox="1"/>
          <p:nvPr>
            <p:ph idx="4" type="title"/>
          </p:nvPr>
        </p:nvSpPr>
        <p:spPr>
          <a:xfrm>
            <a:off x="2872450" y="381475"/>
            <a:ext cx="33876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5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/>
          <p:nvPr/>
        </p:nvSpPr>
        <p:spPr>
          <a:xfrm rot="5400000">
            <a:off x="-3388654" y="1417552"/>
            <a:ext cx="6010044" cy="230836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"/>
          <p:cNvSpPr/>
          <p:nvPr/>
        </p:nvSpPr>
        <p:spPr>
          <a:xfrm flipH="1" rot="-5400000">
            <a:off x="6527746" y="1417552"/>
            <a:ext cx="6010044" cy="2308365"/>
          </a:xfrm>
          <a:custGeom>
            <a:rect b="b" l="l" r="r" t="t"/>
            <a:pathLst>
              <a:path extrusionOk="0" h="109479" w="208483">
                <a:moveTo>
                  <a:pt x="104241" y="0"/>
                </a:moveTo>
                <a:cubicBezTo>
                  <a:pt x="61044" y="0"/>
                  <a:pt x="22883" y="21616"/>
                  <a:pt x="0" y="54639"/>
                </a:cubicBezTo>
                <a:lnTo>
                  <a:pt x="0" y="109479"/>
                </a:lnTo>
                <a:lnTo>
                  <a:pt x="208482" y="109479"/>
                </a:lnTo>
                <a:lnTo>
                  <a:pt x="208482" y="54639"/>
                </a:lnTo>
                <a:cubicBezTo>
                  <a:pt x="185599" y="21616"/>
                  <a:pt x="147439" y="0"/>
                  <a:pt x="1042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"/>
          <p:cNvSpPr txBox="1"/>
          <p:nvPr>
            <p:ph type="title"/>
          </p:nvPr>
        </p:nvSpPr>
        <p:spPr>
          <a:xfrm>
            <a:off x="701600" y="389902"/>
            <a:ext cx="7729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38" name="Google Shape;138;p10"/>
          <p:cNvGrpSpPr/>
          <p:nvPr/>
        </p:nvGrpSpPr>
        <p:grpSpPr>
          <a:xfrm>
            <a:off x="7661447" y="76244"/>
            <a:ext cx="335405" cy="335228"/>
            <a:chOff x="-4030775" y="413625"/>
            <a:chExt cx="88425" cy="88425"/>
          </a:xfrm>
        </p:grpSpPr>
        <p:sp>
          <p:nvSpPr>
            <p:cNvPr id="139" name="Google Shape;139;p10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10"/>
          <p:cNvGrpSpPr/>
          <p:nvPr/>
        </p:nvGrpSpPr>
        <p:grpSpPr>
          <a:xfrm>
            <a:off x="8614397" y="3566319"/>
            <a:ext cx="335405" cy="335228"/>
            <a:chOff x="-4030775" y="413625"/>
            <a:chExt cx="88425" cy="88425"/>
          </a:xfrm>
        </p:grpSpPr>
        <p:sp>
          <p:nvSpPr>
            <p:cNvPr id="142" name="Google Shape;142;p10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10"/>
          <p:cNvGrpSpPr/>
          <p:nvPr/>
        </p:nvGrpSpPr>
        <p:grpSpPr>
          <a:xfrm>
            <a:off x="-367678" y="2404144"/>
            <a:ext cx="335405" cy="335228"/>
            <a:chOff x="-4030775" y="413625"/>
            <a:chExt cx="88425" cy="88425"/>
          </a:xfrm>
        </p:grpSpPr>
        <p:sp>
          <p:nvSpPr>
            <p:cNvPr id="145" name="Google Shape;145;p10"/>
            <p:cNvSpPr/>
            <p:nvPr/>
          </p:nvSpPr>
          <p:spPr>
            <a:xfrm>
              <a:off x="-3986575" y="413625"/>
              <a:ext cx="25" cy="88425"/>
            </a:xfrm>
            <a:custGeom>
              <a:rect b="b" l="l" r="r" t="t"/>
              <a:pathLst>
                <a:path extrusionOk="0" fill="none" h="3537" w="1">
                  <a:moveTo>
                    <a:pt x="1" y="0"/>
                  </a:moveTo>
                  <a:lnTo>
                    <a:pt x="1" y="3536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>
              <a:off x="-4030775" y="457825"/>
              <a:ext cx="88425" cy="25"/>
            </a:xfrm>
            <a:custGeom>
              <a:rect b="b" l="l" r="r" t="t"/>
              <a:pathLst>
                <a:path extrusionOk="0" fill="none" h="1" w="3537">
                  <a:moveTo>
                    <a:pt x="35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b="1"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jquery.com/download/" TargetMode="External"/><Relationship Id="rId4" Type="http://schemas.openxmlformats.org/officeDocument/2006/relationships/hyperlink" Target="https://code.jquery.com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pi.jquery.com/category/ajax/" TargetMode="External"/><Relationship Id="rId4" Type="http://schemas.openxmlformats.org/officeDocument/2006/relationships/hyperlink" Target="https://api.jquery.com/category/effects/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9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8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5.xml"/><Relationship Id="rId3" Type="http://schemas.openxmlformats.org/officeDocument/2006/relationships/hyperlink" Target="https://animate.style/" TargetMode="Externa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zh.wikipedia.org/wiki/%E6%96%87%E6%A1%A3%E5%AF%B9%E8%B1%A1%E6%A8%A1%E5%9E%8B" TargetMode="External"/><Relationship Id="rId4" Type="http://schemas.openxmlformats.org/officeDocument/2006/relationships/hyperlink" Target="https://zh.wikipedia.org/wiki/JQuery#cite_note-10" TargetMode="External"/><Relationship Id="rId5" Type="http://schemas.openxmlformats.org/officeDocument/2006/relationships/hyperlink" Target="https://zh.wikipedia.org/wiki/AJAX" TargetMode="External"/><Relationship Id="rId6" Type="http://schemas.openxmlformats.org/officeDocument/2006/relationships/hyperlink" Target="https://zh.wikipedia.org/wiki/JSON" TargetMode="External"/><Relationship Id="rId7" Type="http://schemas.openxmlformats.org/officeDocument/2006/relationships/hyperlink" Target="https://zh.wikipedia.org/wiki/%E6%B5%8F%E8%A7%88%E5%99%A8%E5%85%BC%E5%AE%B9%E6%80%A7" TargetMode="Externa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2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1"/>
          <p:cNvSpPr txBox="1"/>
          <p:nvPr>
            <p:ph idx="1" type="subTitle"/>
          </p:nvPr>
        </p:nvSpPr>
        <p:spPr>
          <a:xfrm>
            <a:off x="5514175" y="4074225"/>
            <a:ext cx="2915700" cy="62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less, do more.</a:t>
            </a:r>
            <a:endParaRPr/>
          </a:p>
        </p:txBody>
      </p:sp>
      <p:sp>
        <p:nvSpPr>
          <p:cNvPr id="466" name="Google Shape;466;p31"/>
          <p:cNvSpPr txBox="1"/>
          <p:nvPr>
            <p:ph type="ctrTitle"/>
          </p:nvPr>
        </p:nvSpPr>
        <p:spPr>
          <a:xfrm>
            <a:off x="4473225" y="1545900"/>
            <a:ext cx="3956700" cy="20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</a:t>
            </a:r>
            <a:r>
              <a:rPr lang="en"/>
              <a:t> </a:t>
            </a:r>
            <a:endParaRPr/>
          </a:p>
        </p:txBody>
      </p:sp>
      <p:sp>
        <p:nvSpPr>
          <p:cNvPr id="467" name="Google Shape;467;p31"/>
          <p:cNvSpPr/>
          <p:nvPr/>
        </p:nvSpPr>
        <p:spPr>
          <a:xfrm>
            <a:off x="3463475" y="2023550"/>
            <a:ext cx="25" cy="86750"/>
          </a:xfrm>
          <a:custGeom>
            <a:rect b="b" l="l" r="r" t="t"/>
            <a:pathLst>
              <a:path extrusionOk="0" h="3470" w="1">
                <a:moveTo>
                  <a:pt x="1" y="1"/>
                </a:moveTo>
                <a:lnTo>
                  <a:pt x="1" y="3470"/>
                </a:lnTo>
              </a:path>
            </a:pathLst>
          </a:custGeom>
          <a:solidFill>
            <a:srgbClr val="FFEB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8" name="Google Shape;468;p31"/>
          <p:cNvGrpSpPr/>
          <p:nvPr/>
        </p:nvGrpSpPr>
        <p:grpSpPr>
          <a:xfrm>
            <a:off x="2503920" y="3961505"/>
            <a:ext cx="1887966" cy="964860"/>
            <a:chOff x="5212650" y="1445225"/>
            <a:chExt cx="868150" cy="443675"/>
          </a:xfrm>
        </p:grpSpPr>
        <p:sp>
          <p:nvSpPr>
            <p:cNvPr id="469" name="Google Shape;469;p31"/>
            <p:cNvSpPr/>
            <p:nvPr/>
          </p:nvSpPr>
          <p:spPr>
            <a:xfrm>
              <a:off x="5212650" y="1462100"/>
              <a:ext cx="316075" cy="283175"/>
            </a:xfrm>
            <a:custGeom>
              <a:rect b="b" l="l" r="r" t="t"/>
              <a:pathLst>
                <a:path extrusionOk="0" h="11327" w="12643">
                  <a:moveTo>
                    <a:pt x="6310" y="1"/>
                  </a:moveTo>
                  <a:cubicBezTo>
                    <a:pt x="3892" y="1"/>
                    <a:pt x="1666" y="1558"/>
                    <a:pt x="934" y="3996"/>
                  </a:cubicBezTo>
                  <a:cubicBezTo>
                    <a:pt x="0" y="6965"/>
                    <a:pt x="1668" y="10134"/>
                    <a:pt x="4637" y="11068"/>
                  </a:cubicBezTo>
                  <a:cubicBezTo>
                    <a:pt x="5202" y="11243"/>
                    <a:pt x="5772" y="11327"/>
                    <a:pt x="6333" y="11327"/>
                  </a:cubicBezTo>
                  <a:cubicBezTo>
                    <a:pt x="8751" y="11327"/>
                    <a:pt x="10978" y="9769"/>
                    <a:pt x="11709" y="7332"/>
                  </a:cubicBezTo>
                  <a:cubicBezTo>
                    <a:pt x="12643" y="4363"/>
                    <a:pt x="10975" y="1194"/>
                    <a:pt x="8006" y="260"/>
                  </a:cubicBezTo>
                  <a:cubicBezTo>
                    <a:pt x="7441" y="84"/>
                    <a:pt x="6871" y="1"/>
                    <a:pt x="631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5607925" y="1586100"/>
              <a:ext cx="322750" cy="282850"/>
            </a:xfrm>
            <a:custGeom>
              <a:rect b="b" l="l" r="r" t="t"/>
              <a:pathLst>
                <a:path extrusionOk="0" h="11314" w="12910">
                  <a:moveTo>
                    <a:pt x="6447" y="1"/>
                  </a:moveTo>
                  <a:cubicBezTo>
                    <a:pt x="4540" y="1"/>
                    <a:pt x="2682" y="961"/>
                    <a:pt x="1635" y="2705"/>
                  </a:cubicBezTo>
                  <a:cubicBezTo>
                    <a:pt x="1" y="5374"/>
                    <a:pt x="835" y="8876"/>
                    <a:pt x="3503" y="10477"/>
                  </a:cubicBezTo>
                  <a:cubicBezTo>
                    <a:pt x="4428" y="11044"/>
                    <a:pt x="5453" y="11314"/>
                    <a:pt x="6464" y="11314"/>
                  </a:cubicBezTo>
                  <a:cubicBezTo>
                    <a:pt x="8371" y="11314"/>
                    <a:pt x="10229" y="10353"/>
                    <a:pt x="11275" y="8609"/>
                  </a:cubicBezTo>
                  <a:cubicBezTo>
                    <a:pt x="12910" y="5941"/>
                    <a:pt x="12076" y="2438"/>
                    <a:pt x="9407" y="837"/>
                  </a:cubicBezTo>
                  <a:cubicBezTo>
                    <a:pt x="8483" y="271"/>
                    <a:pt x="7458" y="1"/>
                    <a:pt x="6447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5212650" y="1445225"/>
              <a:ext cx="316075" cy="316925"/>
            </a:xfrm>
            <a:custGeom>
              <a:rect b="b" l="l" r="r" t="t"/>
              <a:pathLst>
                <a:path extrusionOk="0" fill="none" h="12677" w="12643">
                  <a:moveTo>
                    <a:pt x="11709" y="8007"/>
                  </a:moveTo>
                  <a:cubicBezTo>
                    <a:pt x="10808" y="11009"/>
                    <a:pt x="7639" y="12677"/>
                    <a:pt x="4637" y="11743"/>
                  </a:cubicBezTo>
                  <a:cubicBezTo>
                    <a:pt x="1668" y="10809"/>
                    <a:pt x="0" y="7640"/>
                    <a:pt x="934" y="4671"/>
                  </a:cubicBezTo>
                  <a:cubicBezTo>
                    <a:pt x="1835" y="1669"/>
                    <a:pt x="5004" y="1"/>
                    <a:pt x="8006" y="935"/>
                  </a:cubicBezTo>
                  <a:cubicBezTo>
                    <a:pt x="10975" y="1869"/>
                    <a:pt x="12643" y="5038"/>
                    <a:pt x="11709" y="8007"/>
                  </a:cubicBezTo>
                  <a:close/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5607925" y="1566150"/>
              <a:ext cx="322750" cy="322750"/>
            </a:xfrm>
            <a:custGeom>
              <a:rect b="b" l="l" r="r" t="t"/>
              <a:pathLst>
                <a:path extrusionOk="0" fill="none" h="12910" w="12910">
                  <a:moveTo>
                    <a:pt x="9407" y="1635"/>
                  </a:moveTo>
                  <a:cubicBezTo>
                    <a:pt x="12076" y="3236"/>
                    <a:pt x="12910" y="6739"/>
                    <a:pt x="11275" y="9407"/>
                  </a:cubicBezTo>
                  <a:cubicBezTo>
                    <a:pt x="9674" y="12076"/>
                    <a:pt x="6172" y="12910"/>
                    <a:pt x="3503" y="11275"/>
                  </a:cubicBezTo>
                  <a:cubicBezTo>
                    <a:pt x="835" y="9674"/>
                    <a:pt x="1" y="6172"/>
                    <a:pt x="1635" y="3503"/>
                  </a:cubicBezTo>
                  <a:cubicBezTo>
                    <a:pt x="3236" y="835"/>
                    <a:pt x="6739" y="1"/>
                    <a:pt x="9407" y="1635"/>
                  </a:cubicBezTo>
                  <a:close/>
                </a:path>
              </a:pathLst>
            </a:custGeom>
            <a:solidFill>
              <a:srgbClr val="FCEFE7"/>
            </a:solidFill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5509525" y="1521950"/>
              <a:ext cx="165150" cy="112600"/>
            </a:xfrm>
            <a:custGeom>
              <a:rect b="b" l="l" r="r" t="t"/>
              <a:pathLst>
                <a:path extrusionOk="0" fill="none" h="4504" w="6606">
                  <a:moveTo>
                    <a:pt x="1" y="2603"/>
                  </a:moveTo>
                  <a:cubicBezTo>
                    <a:pt x="501" y="935"/>
                    <a:pt x="2302" y="1"/>
                    <a:pt x="3970" y="501"/>
                  </a:cubicBezTo>
                  <a:cubicBezTo>
                    <a:pt x="5671" y="1035"/>
                    <a:pt x="6605" y="2836"/>
                    <a:pt x="6072" y="4504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5903975" y="1696250"/>
              <a:ext cx="176825" cy="73400"/>
            </a:xfrm>
            <a:custGeom>
              <a:rect b="b" l="l" r="r" t="t"/>
              <a:pathLst>
                <a:path extrusionOk="0" fill="none" h="2936" w="7073">
                  <a:moveTo>
                    <a:pt x="0" y="2936"/>
                  </a:moveTo>
                  <a:lnTo>
                    <a:pt x="4304" y="668"/>
                  </a:lnTo>
                  <a:cubicBezTo>
                    <a:pt x="5604" y="0"/>
                    <a:pt x="7072" y="1201"/>
                    <a:pt x="6639" y="2602"/>
                  </a:cubicBezTo>
                  <a:lnTo>
                    <a:pt x="6639" y="2602"/>
                  </a:ln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5328575" y="1577825"/>
              <a:ext cx="89250" cy="47575"/>
            </a:xfrm>
            <a:custGeom>
              <a:rect b="b" l="l" r="r" t="t"/>
              <a:pathLst>
                <a:path extrusionOk="0" fill="none" h="1903" w="3570">
                  <a:moveTo>
                    <a:pt x="3569" y="1"/>
                  </a:moveTo>
                  <a:lnTo>
                    <a:pt x="0" y="1902"/>
                  </a:lnTo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5371925" y="1630375"/>
              <a:ext cx="48400" cy="25875"/>
            </a:xfrm>
            <a:custGeom>
              <a:rect b="b" l="l" r="r" t="t"/>
              <a:pathLst>
                <a:path extrusionOk="0" fill="none" h="1035" w="1936">
                  <a:moveTo>
                    <a:pt x="1935" y="0"/>
                  </a:moveTo>
                  <a:lnTo>
                    <a:pt x="1" y="1034"/>
                  </a:lnTo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5743025" y="1707100"/>
              <a:ext cx="89250" cy="46725"/>
            </a:xfrm>
            <a:custGeom>
              <a:rect b="b" l="l" r="r" t="t"/>
              <a:pathLst>
                <a:path extrusionOk="0" fill="none" h="1869" w="3570">
                  <a:moveTo>
                    <a:pt x="3570" y="0"/>
                  </a:moveTo>
                  <a:lnTo>
                    <a:pt x="1" y="1868"/>
                  </a:lnTo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5786400" y="1758800"/>
              <a:ext cx="48375" cy="25875"/>
            </a:xfrm>
            <a:custGeom>
              <a:rect b="b" l="l" r="r" t="t"/>
              <a:pathLst>
                <a:path extrusionOk="0" fill="none" h="1035" w="1935">
                  <a:moveTo>
                    <a:pt x="1935" y="0"/>
                  </a:moveTo>
                  <a:lnTo>
                    <a:pt x="0" y="1034"/>
                  </a:lnTo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31"/>
          <p:cNvGrpSpPr/>
          <p:nvPr/>
        </p:nvGrpSpPr>
        <p:grpSpPr>
          <a:xfrm>
            <a:off x="3129460" y="1364263"/>
            <a:ext cx="971643" cy="999054"/>
            <a:chOff x="6723350" y="2220250"/>
            <a:chExt cx="1420946" cy="1461032"/>
          </a:xfrm>
        </p:grpSpPr>
        <p:sp>
          <p:nvSpPr>
            <p:cNvPr id="480" name="Google Shape;480;p31"/>
            <p:cNvSpPr/>
            <p:nvPr/>
          </p:nvSpPr>
          <p:spPr>
            <a:xfrm>
              <a:off x="7474955" y="2220250"/>
              <a:ext cx="669333" cy="395909"/>
            </a:xfrm>
            <a:custGeom>
              <a:rect b="b" l="l" r="r" t="t"/>
              <a:pathLst>
                <a:path extrusionOk="0" h="5939" w="10041">
                  <a:moveTo>
                    <a:pt x="0" y="1"/>
                  </a:moveTo>
                  <a:lnTo>
                    <a:pt x="1601" y="2602"/>
                  </a:lnTo>
                  <a:lnTo>
                    <a:pt x="10041" y="59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A4E7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7474955" y="2220250"/>
              <a:ext cx="669333" cy="395909"/>
            </a:xfrm>
            <a:custGeom>
              <a:rect b="b" l="l" r="r" t="t"/>
              <a:pathLst>
                <a:path extrusionOk="0" fill="none" h="5939" w="10041">
                  <a:moveTo>
                    <a:pt x="0" y="1"/>
                  </a:moveTo>
                  <a:lnTo>
                    <a:pt x="10041" y="5938"/>
                  </a:lnTo>
                  <a:lnTo>
                    <a:pt x="1601" y="2602"/>
                  </a:lnTo>
                  <a:close/>
                </a:path>
              </a:pathLst>
            </a:custGeom>
            <a:solidFill>
              <a:srgbClr val="80A4E7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7581680" y="2393704"/>
              <a:ext cx="562610" cy="740554"/>
            </a:xfrm>
            <a:custGeom>
              <a:rect b="b" l="l" r="r" t="t"/>
              <a:pathLst>
                <a:path extrusionOk="0" h="11109" w="8440">
                  <a:moveTo>
                    <a:pt x="0" y="0"/>
                  </a:moveTo>
                  <a:lnTo>
                    <a:pt x="5237" y="11108"/>
                  </a:lnTo>
                  <a:lnTo>
                    <a:pt x="8440" y="3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78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7581680" y="2393704"/>
              <a:ext cx="562610" cy="740554"/>
            </a:xfrm>
            <a:custGeom>
              <a:rect b="b" l="l" r="r" t="t"/>
              <a:pathLst>
                <a:path extrusionOk="0" fill="none" h="11109" w="8440">
                  <a:moveTo>
                    <a:pt x="8440" y="3336"/>
                  </a:moveTo>
                  <a:lnTo>
                    <a:pt x="0" y="0"/>
                  </a:lnTo>
                  <a:lnTo>
                    <a:pt x="5237" y="11108"/>
                  </a:ln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7930784" y="2616087"/>
              <a:ext cx="213512" cy="807216"/>
            </a:xfrm>
            <a:custGeom>
              <a:rect b="b" l="l" r="r" t="t"/>
              <a:pathLst>
                <a:path extrusionOk="0" h="12109" w="3203">
                  <a:moveTo>
                    <a:pt x="3203" y="0"/>
                  </a:moveTo>
                  <a:lnTo>
                    <a:pt x="0" y="7772"/>
                  </a:lnTo>
                  <a:lnTo>
                    <a:pt x="1435" y="12109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6832274" y="2220250"/>
              <a:ext cx="749458" cy="278049"/>
            </a:xfrm>
            <a:custGeom>
              <a:rect b="b" l="l" r="r" t="t"/>
              <a:pathLst>
                <a:path extrusionOk="0" h="4171" w="11243">
                  <a:moveTo>
                    <a:pt x="9641" y="1"/>
                  </a:moveTo>
                  <a:lnTo>
                    <a:pt x="1" y="4170"/>
                  </a:lnTo>
                  <a:lnTo>
                    <a:pt x="11242" y="2602"/>
                  </a:lnTo>
                  <a:lnTo>
                    <a:pt x="9641" y="1"/>
                  </a:lnTo>
                  <a:close/>
                </a:path>
              </a:pathLst>
            </a:custGeom>
            <a:solidFill>
              <a:srgbClr val="EF9690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7930784" y="2616087"/>
              <a:ext cx="213512" cy="807216"/>
            </a:xfrm>
            <a:custGeom>
              <a:rect b="b" l="l" r="r" t="t"/>
              <a:pathLst>
                <a:path extrusionOk="0" fill="none" h="12109" w="3203">
                  <a:moveTo>
                    <a:pt x="3203" y="0"/>
                  </a:moveTo>
                  <a:lnTo>
                    <a:pt x="0" y="7772"/>
                  </a:lnTo>
                  <a:lnTo>
                    <a:pt x="1435" y="12109"/>
                  </a:ln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6832274" y="2393704"/>
              <a:ext cx="749458" cy="649359"/>
            </a:xfrm>
            <a:custGeom>
              <a:rect b="b" l="l" r="r" t="t"/>
              <a:pathLst>
                <a:path extrusionOk="0" h="9741" w="11243">
                  <a:moveTo>
                    <a:pt x="11242" y="0"/>
                  </a:moveTo>
                  <a:lnTo>
                    <a:pt x="1" y="1568"/>
                  </a:lnTo>
                  <a:lnTo>
                    <a:pt x="4337" y="9741"/>
                  </a:lnTo>
                  <a:lnTo>
                    <a:pt x="11242" y="0"/>
                  </a:lnTo>
                  <a:close/>
                </a:path>
              </a:pathLst>
            </a:custGeom>
            <a:solidFill>
              <a:srgbClr val="AC99CE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6832274" y="2220250"/>
              <a:ext cx="749458" cy="278049"/>
            </a:xfrm>
            <a:custGeom>
              <a:rect b="b" l="l" r="r" t="t"/>
              <a:pathLst>
                <a:path extrusionOk="0" fill="none" h="4171" w="11243">
                  <a:moveTo>
                    <a:pt x="9641" y="1"/>
                  </a:moveTo>
                  <a:lnTo>
                    <a:pt x="1" y="4170"/>
                  </a:lnTo>
                  <a:lnTo>
                    <a:pt x="11242" y="2602"/>
                  </a:lnTo>
                  <a:close/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6832274" y="2393704"/>
              <a:ext cx="749458" cy="649359"/>
            </a:xfrm>
            <a:custGeom>
              <a:rect b="b" l="l" r="r" t="t"/>
              <a:pathLst>
                <a:path extrusionOk="0" fill="none" h="9741" w="11243">
                  <a:moveTo>
                    <a:pt x="11242" y="0"/>
                  </a:moveTo>
                  <a:lnTo>
                    <a:pt x="4337" y="9741"/>
                  </a:lnTo>
                  <a:lnTo>
                    <a:pt x="1" y="1568"/>
                  </a:ln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7121384" y="2393704"/>
              <a:ext cx="809452" cy="740554"/>
            </a:xfrm>
            <a:custGeom>
              <a:rect b="b" l="l" r="r" t="t"/>
              <a:pathLst>
                <a:path extrusionOk="0" h="11109" w="12143">
                  <a:moveTo>
                    <a:pt x="6905" y="0"/>
                  </a:moveTo>
                  <a:lnTo>
                    <a:pt x="0" y="9741"/>
                  </a:lnTo>
                  <a:lnTo>
                    <a:pt x="12142" y="11108"/>
                  </a:lnTo>
                  <a:lnTo>
                    <a:pt x="6905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7121384" y="2393704"/>
              <a:ext cx="809452" cy="740554"/>
            </a:xfrm>
            <a:custGeom>
              <a:rect b="b" l="l" r="r" t="t"/>
              <a:pathLst>
                <a:path extrusionOk="0" fill="none" h="11109" w="12143">
                  <a:moveTo>
                    <a:pt x="0" y="9741"/>
                  </a:moveTo>
                  <a:lnTo>
                    <a:pt x="12142" y="11108"/>
                  </a:lnTo>
                  <a:lnTo>
                    <a:pt x="6905" y="0"/>
                  </a:ln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6723350" y="2498229"/>
              <a:ext cx="398094" cy="785018"/>
            </a:xfrm>
            <a:custGeom>
              <a:rect b="b" l="l" r="r" t="t"/>
              <a:pathLst>
                <a:path extrusionOk="0" h="11776" w="5972">
                  <a:moveTo>
                    <a:pt x="1635" y="0"/>
                  </a:moveTo>
                  <a:lnTo>
                    <a:pt x="0" y="11775"/>
                  </a:lnTo>
                  <a:lnTo>
                    <a:pt x="0" y="11775"/>
                  </a:lnTo>
                  <a:lnTo>
                    <a:pt x="5971" y="8173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6723350" y="2498229"/>
              <a:ext cx="398094" cy="785018"/>
            </a:xfrm>
            <a:custGeom>
              <a:rect b="b" l="l" r="r" t="t"/>
              <a:pathLst>
                <a:path extrusionOk="0" fill="none" h="11776" w="5972">
                  <a:moveTo>
                    <a:pt x="1635" y="0"/>
                  </a:moveTo>
                  <a:lnTo>
                    <a:pt x="0" y="11775"/>
                  </a:lnTo>
                  <a:lnTo>
                    <a:pt x="5971" y="8173"/>
                  </a:ln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7121384" y="3042989"/>
              <a:ext cx="809452" cy="638293"/>
            </a:xfrm>
            <a:custGeom>
              <a:rect b="b" l="l" r="r" t="t"/>
              <a:pathLst>
                <a:path extrusionOk="0" h="9575" w="12143">
                  <a:moveTo>
                    <a:pt x="0" y="1"/>
                  </a:moveTo>
                  <a:lnTo>
                    <a:pt x="4203" y="9574"/>
                  </a:lnTo>
                  <a:lnTo>
                    <a:pt x="12142" y="13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C99CE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7121384" y="3042989"/>
              <a:ext cx="809452" cy="638293"/>
            </a:xfrm>
            <a:custGeom>
              <a:rect b="b" l="l" r="r" t="t"/>
              <a:pathLst>
                <a:path extrusionOk="0" fill="none" h="9575" w="12143">
                  <a:moveTo>
                    <a:pt x="12142" y="1368"/>
                  </a:moveTo>
                  <a:lnTo>
                    <a:pt x="4203" y="9574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7401561" y="3134182"/>
              <a:ext cx="624871" cy="547099"/>
            </a:xfrm>
            <a:custGeom>
              <a:rect b="b" l="l" r="r" t="t"/>
              <a:pathLst>
                <a:path extrusionOk="0" h="8207" w="9374">
                  <a:moveTo>
                    <a:pt x="7939" y="0"/>
                  </a:moveTo>
                  <a:lnTo>
                    <a:pt x="0" y="8206"/>
                  </a:lnTo>
                  <a:lnTo>
                    <a:pt x="9374" y="4337"/>
                  </a:lnTo>
                  <a:lnTo>
                    <a:pt x="7939" y="0"/>
                  </a:lnTo>
                  <a:close/>
                </a:path>
              </a:pathLst>
            </a:custGeom>
            <a:solidFill>
              <a:srgbClr val="80A4E7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7401561" y="3134182"/>
              <a:ext cx="624871" cy="547099"/>
            </a:xfrm>
            <a:custGeom>
              <a:rect b="b" l="l" r="r" t="t"/>
              <a:pathLst>
                <a:path extrusionOk="0" fill="none" h="8207" w="9374">
                  <a:moveTo>
                    <a:pt x="9374" y="4337"/>
                  </a:moveTo>
                  <a:lnTo>
                    <a:pt x="7939" y="0"/>
                  </a:lnTo>
                  <a:lnTo>
                    <a:pt x="0" y="8206"/>
                  </a:ln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6723350" y="3042989"/>
              <a:ext cx="678265" cy="638293"/>
            </a:xfrm>
            <a:custGeom>
              <a:rect b="b" l="l" r="r" t="t"/>
              <a:pathLst>
                <a:path extrusionOk="0" h="9575" w="10175">
                  <a:moveTo>
                    <a:pt x="5971" y="1"/>
                  </a:moveTo>
                  <a:lnTo>
                    <a:pt x="0" y="3603"/>
                  </a:lnTo>
                  <a:lnTo>
                    <a:pt x="10174" y="9574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rgbClr val="FCEFE7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6723350" y="3042989"/>
              <a:ext cx="678265" cy="638293"/>
            </a:xfrm>
            <a:custGeom>
              <a:rect b="b" l="l" r="r" t="t"/>
              <a:pathLst>
                <a:path extrusionOk="0" fill="none" h="9575" w="10175">
                  <a:moveTo>
                    <a:pt x="5971" y="1"/>
                  </a:moveTo>
                  <a:lnTo>
                    <a:pt x="0" y="3603"/>
                  </a:lnTo>
                  <a:lnTo>
                    <a:pt x="10174" y="9574"/>
                  </a:ln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31"/>
          <p:cNvGrpSpPr/>
          <p:nvPr/>
        </p:nvGrpSpPr>
        <p:grpSpPr>
          <a:xfrm>
            <a:off x="99644" y="1704924"/>
            <a:ext cx="3675188" cy="2347450"/>
            <a:chOff x="175855" y="1545896"/>
            <a:chExt cx="3924386" cy="2506620"/>
          </a:xfrm>
        </p:grpSpPr>
        <p:grpSp>
          <p:nvGrpSpPr>
            <p:cNvPr id="501" name="Google Shape;501;p31"/>
            <p:cNvGrpSpPr/>
            <p:nvPr/>
          </p:nvGrpSpPr>
          <p:grpSpPr>
            <a:xfrm>
              <a:off x="175855" y="1545896"/>
              <a:ext cx="3924386" cy="2506620"/>
              <a:chOff x="404400" y="1746028"/>
              <a:chExt cx="4559529" cy="2912304"/>
            </a:xfrm>
          </p:grpSpPr>
          <p:sp>
            <p:nvSpPr>
              <p:cNvPr id="502" name="Google Shape;502;p31"/>
              <p:cNvSpPr/>
              <p:nvPr/>
            </p:nvSpPr>
            <p:spPr>
              <a:xfrm>
                <a:off x="404400" y="2226148"/>
                <a:ext cx="4559529" cy="2432184"/>
              </a:xfrm>
              <a:custGeom>
                <a:rect b="b" l="l" r="r" t="t"/>
                <a:pathLst>
                  <a:path extrusionOk="0" h="77041" w="144426">
                    <a:moveTo>
                      <a:pt x="63064" y="1"/>
                    </a:moveTo>
                    <a:cubicBezTo>
                      <a:pt x="50875" y="1"/>
                      <a:pt x="42233" y="14970"/>
                      <a:pt x="22796" y="16082"/>
                    </a:cubicBezTo>
                    <a:cubicBezTo>
                      <a:pt x="21395" y="16182"/>
                      <a:pt x="20161" y="17082"/>
                      <a:pt x="19694" y="18417"/>
                    </a:cubicBezTo>
                    <a:lnTo>
                      <a:pt x="247" y="75624"/>
                    </a:lnTo>
                    <a:cubicBezTo>
                      <a:pt x="0" y="76332"/>
                      <a:pt x="521" y="77040"/>
                      <a:pt x="1232" y="77040"/>
                    </a:cubicBezTo>
                    <a:cubicBezTo>
                      <a:pt x="1292" y="77040"/>
                      <a:pt x="1352" y="77036"/>
                      <a:pt x="1414" y="77025"/>
                    </a:cubicBezTo>
                    <a:cubicBezTo>
                      <a:pt x="9720" y="75624"/>
                      <a:pt x="44545" y="67252"/>
                      <a:pt x="62091" y="63015"/>
                    </a:cubicBezTo>
                    <a:cubicBezTo>
                      <a:pt x="64959" y="64783"/>
                      <a:pt x="68329" y="65817"/>
                      <a:pt x="71964" y="65817"/>
                    </a:cubicBezTo>
                    <a:cubicBezTo>
                      <a:pt x="75734" y="65817"/>
                      <a:pt x="79236" y="64683"/>
                      <a:pt x="82172" y="62782"/>
                    </a:cubicBezTo>
                    <a:lnTo>
                      <a:pt x="142982" y="76525"/>
                    </a:lnTo>
                    <a:cubicBezTo>
                      <a:pt x="143054" y="76540"/>
                      <a:pt x="143126" y="76547"/>
                      <a:pt x="143195" y="76547"/>
                    </a:cubicBezTo>
                    <a:cubicBezTo>
                      <a:pt x="143895" y="76547"/>
                      <a:pt x="144425" y="75822"/>
                      <a:pt x="144183" y="75124"/>
                    </a:cubicBezTo>
                    <a:lnTo>
                      <a:pt x="124735" y="18417"/>
                    </a:lnTo>
                    <a:cubicBezTo>
                      <a:pt x="124268" y="17082"/>
                      <a:pt x="123068" y="16182"/>
                      <a:pt x="121633" y="16082"/>
                    </a:cubicBezTo>
                    <a:cubicBezTo>
                      <a:pt x="102223" y="14970"/>
                      <a:pt x="93586" y="1"/>
                      <a:pt x="81399" y="1"/>
                    </a:cubicBezTo>
                    <a:cubicBezTo>
                      <a:pt x="78590" y="1"/>
                      <a:pt x="75593" y="796"/>
                      <a:pt x="72231" y="2739"/>
                    </a:cubicBezTo>
                    <a:cubicBezTo>
                      <a:pt x="68870" y="796"/>
                      <a:pt x="65873" y="1"/>
                      <a:pt x="63064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31"/>
              <p:cNvSpPr/>
              <p:nvPr/>
            </p:nvSpPr>
            <p:spPr>
              <a:xfrm>
                <a:off x="722818" y="3622657"/>
                <a:ext cx="1961949" cy="860377"/>
              </a:xfrm>
              <a:custGeom>
                <a:rect b="b" l="l" r="r" t="t"/>
                <a:pathLst>
                  <a:path extrusionOk="0" h="27253" w="62146">
                    <a:moveTo>
                      <a:pt x="62145" y="0"/>
                    </a:moveTo>
                    <a:lnTo>
                      <a:pt x="1" y="19981"/>
                    </a:lnTo>
                    <a:lnTo>
                      <a:pt x="1" y="27253"/>
                    </a:lnTo>
                    <a:lnTo>
                      <a:pt x="62145" y="12542"/>
                    </a:lnTo>
                    <a:lnTo>
                      <a:pt x="62145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31"/>
              <p:cNvSpPr/>
              <p:nvPr/>
            </p:nvSpPr>
            <p:spPr>
              <a:xfrm>
                <a:off x="2684756" y="3622657"/>
                <a:ext cx="1961918" cy="860377"/>
              </a:xfrm>
              <a:custGeom>
                <a:rect b="b" l="l" r="r" t="t"/>
                <a:pathLst>
                  <a:path extrusionOk="0" h="27253" w="62145">
                    <a:moveTo>
                      <a:pt x="0" y="0"/>
                    </a:moveTo>
                    <a:lnTo>
                      <a:pt x="0" y="12542"/>
                    </a:lnTo>
                    <a:lnTo>
                      <a:pt x="62145" y="27253"/>
                    </a:lnTo>
                    <a:lnTo>
                      <a:pt x="62145" y="19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31"/>
              <p:cNvSpPr/>
              <p:nvPr/>
            </p:nvSpPr>
            <p:spPr>
              <a:xfrm>
                <a:off x="1496859" y="3651039"/>
                <a:ext cx="2353670" cy="566618"/>
              </a:xfrm>
              <a:custGeom>
                <a:rect b="b" l="l" r="r" t="t"/>
                <a:pathLst>
                  <a:path extrusionOk="0" h="17948" w="74554">
                    <a:moveTo>
                      <a:pt x="34896" y="0"/>
                    </a:moveTo>
                    <a:cubicBezTo>
                      <a:pt x="34896" y="0"/>
                      <a:pt x="34894" y="1"/>
                      <a:pt x="34892" y="2"/>
                    </a:cubicBezTo>
                    <a:cubicBezTo>
                      <a:pt x="34890" y="2"/>
                      <a:pt x="34889" y="3"/>
                      <a:pt x="34889" y="4"/>
                    </a:cubicBezTo>
                    <a:lnTo>
                      <a:pt x="34889" y="4"/>
                    </a:lnTo>
                    <a:cubicBezTo>
                      <a:pt x="34894" y="2"/>
                      <a:pt x="34896" y="0"/>
                      <a:pt x="34896" y="0"/>
                    </a:cubicBezTo>
                    <a:close/>
                    <a:moveTo>
                      <a:pt x="34889" y="4"/>
                    </a:moveTo>
                    <a:cubicBezTo>
                      <a:pt x="34314" y="321"/>
                      <a:pt x="0" y="17948"/>
                      <a:pt x="0" y="17948"/>
                    </a:cubicBezTo>
                    <a:lnTo>
                      <a:pt x="37827" y="9075"/>
                    </a:lnTo>
                    <a:lnTo>
                      <a:pt x="74554" y="17481"/>
                    </a:lnTo>
                    <a:lnTo>
                      <a:pt x="74554" y="10976"/>
                    </a:lnTo>
                    <a:cubicBezTo>
                      <a:pt x="74554" y="10976"/>
                      <a:pt x="34796" y="259"/>
                      <a:pt x="34889" y="4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31"/>
              <p:cNvSpPr/>
              <p:nvPr/>
            </p:nvSpPr>
            <p:spPr>
              <a:xfrm>
                <a:off x="1496859" y="3644756"/>
                <a:ext cx="2353670" cy="572901"/>
              </a:xfrm>
              <a:custGeom>
                <a:rect b="b" l="l" r="r" t="t"/>
                <a:pathLst>
                  <a:path extrusionOk="0" fill="none" h="18147" w="74554">
                    <a:moveTo>
                      <a:pt x="0" y="18147"/>
                    </a:moveTo>
                    <a:lnTo>
                      <a:pt x="37827" y="9274"/>
                    </a:lnTo>
                    <a:lnTo>
                      <a:pt x="74554" y="17680"/>
                    </a:lnTo>
                    <a:lnTo>
                      <a:pt x="74554" y="11175"/>
                    </a:lnTo>
                    <a:cubicBezTo>
                      <a:pt x="74554" y="11175"/>
                      <a:pt x="34458" y="368"/>
                      <a:pt x="34892" y="201"/>
                    </a:cubicBezTo>
                    <a:cubicBezTo>
                      <a:pt x="35326" y="1"/>
                      <a:pt x="0" y="18147"/>
                      <a:pt x="0" y="1814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31"/>
              <p:cNvSpPr/>
              <p:nvPr/>
            </p:nvSpPr>
            <p:spPr>
              <a:xfrm>
                <a:off x="596474" y="203609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57190" y="1"/>
                    </a:moveTo>
                    <a:cubicBezTo>
                      <a:pt x="46699" y="1"/>
                      <a:pt x="41896" y="13890"/>
                      <a:pt x="22983" y="14963"/>
                    </a:cubicBezTo>
                    <a:cubicBezTo>
                      <a:pt x="21582" y="15030"/>
                      <a:pt x="20348" y="15964"/>
                      <a:pt x="19881" y="17298"/>
                    </a:cubicBezTo>
                    <a:lnTo>
                      <a:pt x="167" y="73505"/>
                    </a:lnTo>
                    <a:cubicBezTo>
                      <a:pt x="0" y="74005"/>
                      <a:pt x="334" y="74472"/>
                      <a:pt x="834" y="74472"/>
                    </a:cubicBezTo>
                    <a:cubicBezTo>
                      <a:pt x="36344" y="74181"/>
                      <a:pt x="41794" y="58649"/>
                      <a:pt x="54313" y="58649"/>
                    </a:cubicBezTo>
                    <a:cubicBezTo>
                      <a:pt x="57565" y="58649"/>
                      <a:pt x="61292" y="59697"/>
                      <a:pt x="66147" y="62330"/>
                    </a:cubicBezTo>
                    <a:lnTo>
                      <a:pt x="66147" y="2854"/>
                    </a:lnTo>
                    <a:cubicBezTo>
                      <a:pt x="62634" y="824"/>
                      <a:pt x="59744" y="1"/>
                      <a:pt x="57190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31"/>
              <p:cNvSpPr/>
              <p:nvPr/>
            </p:nvSpPr>
            <p:spPr>
              <a:xfrm>
                <a:off x="596474" y="179868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22983" y="22483"/>
                    </a:moveTo>
                    <a:cubicBezTo>
                      <a:pt x="46500" y="21149"/>
                      <a:pt x="48201" y="0"/>
                      <a:pt x="66147" y="10374"/>
                    </a:cubicBezTo>
                    <a:lnTo>
                      <a:pt x="66147" y="69850"/>
                    </a:lnTo>
                    <a:cubicBezTo>
                      <a:pt x="42597" y="57075"/>
                      <a:pt x="45566" y="81625"/>
                      <a:pt x="834" y="81992"/>
                    </a:cubicBezTo>
                    <a:cubicBezTo>
                      <a:pt x="334" y="81992"/>
                      <a:pt x="0" y="81525"/>
                      <a:pt x="167" y="81025"/>
                    </a:cubicBezTo>
                    <a:lnTo>
                      <a:pt x="19881" y="24818"/>
                    </a:lnTo>
                    <a:cubicBezTo>
                      <a:pt x="20348" y="23484"/>
                      <a:pt x="21582" y="22550"/>
                      <a:pt x="22983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31"/>
              <p:cNvSpPr/>
              <p:nvPr/>
            </p:nvSpPr>
            <p:spPr>
              <a:xfrm>
                <a:off x="2684756" y="200976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8942" y="1"/>
                    </a:moveTo>
                    <a:cubicBezTo>
                      <a:pt x="6392" y="1"/>
                      <a:pt x="3507" y="824"/>
                      <a:pt x="0" y="2855"/>
                    </a:cubicBezTo>
                    <a:lnTo>
                      <a:pt x="0" y="62330"/>
                    </a:lnTo>
                    <a:cubicBezTo>
                      <a:pt x="4855" y="59697"/>
                      <a:pt x="8583" y="58649"/>
                      <a:pt x="11834" y="58649"/>
                    </a:cubicBezTo>
                    <a:cubicBezTo>
                      <a:pt x="24352" y="58649"/>
                      <a:pt x="29796" y="74181"/>
                      <a:pt x="65280" y="74472"/>
                    </a:cubicBezTo>
                    <a:cubicBezTo>
                      <a:pt x="65781" y="74472"/>
                      <a:pt x="66148" y="74005"/>
                      <a:pt x="65981" y="73505"/>
                    </a:cubicBezTo>
                    <a:lnTo>
                      <a:pt x="46267" y="17298"/>
                    </a:lnTo>
                    <a:cubicBezTo>
                      <a:pt x="45800" y="15964"/>
                      <a:pt x="44565" y="15030"/>
                      <a:pt x="43164" y="14963"/>
                    </a:cubicBezTo>
                    <a:cubicBezTo>
                      <a:pt x="24224" y="13890"/>
                      <a:pt x="19416" y="1"/>
                      <a:pt x="8942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31"/>
              <p:cNvSpPr/>
              <p:nvPr/>
            </p:nvSpPr>
            <p:spPr>
              <a:xfrm>
                <a:off x="2684756" y="177235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43164" y="22483"/>
                    </a:moveTo>
                    <a:cubicBezTo>
                      <a:pt x="19614" y="21149"/>
                      <a:pt x="17913" y="0"/>
                      <a:pt x="0" y="10375"/>
                    </a:cubicBezTo>
                    <a:lnTo>
                      <a:pt x="0" y="69850"/>
                    </a:lnTo>
                    <a:cubicBezTo>
                      <a:pt x="23550" y="57075"/>
                      <a:pt x="20582" y="81626"/>
                      <a:pt x="65280" y="81992"/>
                    </a:cubicBezTo>
                    <a:cubicBezTo>
                      <a:pt x="65781" y="81992"/>
                      <a:pt x="66148" y="81525"/>
                      <a:pt x="65981" y="81025"/>
                    </a:cubicBezTo>
                    <a:lnTo>
                      <a:pt x="46267" y="24818"/>
                    </a:lnTo>
                    <a:cubicBezTo>
                      <a:pt x="45800" y="23484"/>
                      <a:pt x="44565" y="22550"/>
                      <a:pt x="43164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31"/>
              <p:cNvSpPr/>
              <p:nvPr/>
            </p:nvSpPr>
            <p:spPr>
              <a:xfrm>
                <a:off x="2684756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10773" y="0"/>
                    </a:moveTo>
                    <a:cubicBezTo>
                      <a:pt x="7735" y="0"/>
                      <a:pt x="4313" y="961"/>
                      <a:pt x="0" y="3459"/>
                    </a:cubicBezTo>
                    <a:lnTo>
                      <a:pt x="0" y="62934"/>
                    </a:lnTo>
                    <a:cubicBezTo>
                      <a:pt x="5787" y="59795"/>
                      <a:pt x="10024" y="58607"/>
                      <a:pt x="13785" y="58607"/>
                    </a:cubicBezTo>
                    <a:cubicBezTo>
                      <a:pt x="25329" y="58607"/>
                      <a:pt x="32400" y="69796"/>
                      <a:pt x="66114" y="70073"/>
                    </a:cubicBezTo>
                    <a:cubicBezTo>
                      <a:pt x="66615" y="70073"/>
                      <a:pt x="66981" y="69606"/>
                      <a:pt x="66815" y="69106"/>
                    </a:cubicBezTo>
                    <a:lnTo>
                      <a:pt x="47101" y="12899"/>
                    </a:lnTo>
                    <a:cubicBezTo>
                      <a:pt x="46634" y="11564"/>
                      <a:pt x="45399" y="10630"/>
                      <a:pt x="43998" y="10564"/>
                    </a:cubicBezTo>
                    <a:cubicBezTo>
                      <a:pt x="26118" y="9551"/>
                      <a:pt x="20352" y="0"/>
                      <a:pt x="10773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31"/>
              <p:cNvSpPr/>
              <p:nvPr/>
            </p:nvSpPr>
            <p:spPr>
              <a:xfrm>
                <a:off x="2684756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43998" y="17480"/>
                    </a:moveTo>
                    <a:cubicBezTo>
                      <a:pt x="20448" y="16145"/>
                      <a:pt x="17913" y="0"/>
                      <a:pt x="0" y="10375"/>
                    </a:cubicBezTo>
                    <a:lnTo>
                      <a:pt x="0" y="70551"/>
                    </a:lnTo>
                    <a:cubicBezTo>
                      <a:pt x="23550" y="57775"/>
                      <a:pt x="21416" y="76622"/>
                      <a:pt x="66114" y="76989"/>
                    </a:cubicBezTo>
                    <a:cubicBezTo>
                      <a:pt x="66615" y="76989"/>
                      <a:pt x="66981" y="76522"/>
                      <a:pt x="66815" y="76022"/>
                    </a:cubicBezTo>
                    <a:lnTo>
                      <a:pt x="47101" y="19815"/>
                    </a:lnTo>
                    <a:cubicBezTo>
                      <a:pt x="46634" y="18480"/>
                      <a:pt x="45399" y="17546"/>
                      <a:pt x="43998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31"/>
              <p:cNvSpPr/>
              <p:nvPr/>
            </p:nvSpPr>
            <p:spPr>
              <a:xfrm>
                <a:off x="2684756" y="1938385"/>
                <a:ext cx="2153579" cy="2093943"/>
              </a:xfrm>
              <a:custGeom>
                <a:rect b="b" l="l" r="r" t="t"/>
                <a:pathLst>
                  <a:path extrusionOk="0" h="66327" w="68216">
                    <a:moveTo>
                      <a:pt x="13386" y="0"/>
                    </a:moveTo>
                    <a:cubicBezTo>
                      <a:pt x="9595" y="0"/>
                      <a:pt x="5451" y="1125"/>
                      <a:pt x="0" y="4282"/>
                    </a:cubicBezTo>
                    <a:lnTo>
                      <a:pt x="0" y="64325"/>
                    </a:lnTo>
                    <a:cubicBezTo>
                      <a:pt x="7205" y="60416"/>
                      <a:pt x="12122" y="59052"/>
                      <a:pt x="16756" y="59052"/>
                    </a:cubicBezTo>
                    <a:cubicBezTo>
                      <a:pt x="27268" y="59052"/>
                      <a:pt x="36325" y="66071"/>
                      <a:pt x="67348" y="66326"/>
                    </a:cubicBezTo>
                    <a:cubicBezTo>
                      <a:pt x="67849" y="66326"/>
                      <a:pt x="68216" y="65826"/>
                      <a:pt x="68049" y="65359"/>
                    </a:cubicBezTo>
                    <a:lnTo>
                      <a:pt x="48335" y="9118"/>
                    </a:lnTo>
                    <a:cubicBezTo>
                      <a:pt x="47868" y="7784"/>
                      <a:pt x="46634" y="6883"/>
                      <a:pt x="45233" y="6783"/>
                    </a:cubicBezTo>
                    <a:cubicBezTo>
                      <a:pt x="28872" y="5878"/>
                      <a:pt x="22053" y="0"/>
                      <a:pt x="13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514" name="Google Shape;514;p31"/>
              <p:cNvSpPr/>
              <p:nvPr/>
            </p:nvSpPr>
            <p:spPr>
              <a:xfrm>
                <a:off x="2684756" y="1746028"/>
                <a:ext cx="2153579" cy="2286299"/>
              </a:xfrm>
              <a:custGeom>
                <a:rect b="b" l="l" r="r" t="t"/>
                <a:pathLst>
                  <a:path extrusionOk="0" fill="none" h="72420" w="68216">
                    <a:moveTo>
                      <a:pt x="45233" y="12876"/>
                    </a:moveTo>
                    <a:cubicBezTo>
                      <a:pt x="21716" y="11575"/>
                      <a:pt x="17913" y="1"/>
                      <a:pt x="0" y="10375"/>
                    </a:cubicBezTo>
                    <a:lnTo>
                      <a:pt x="0" y="70684"/>
                    </a:lnTo>
                    <a:cubicBezTo>
                      <a:pt x="23550" y="57909"/>
                      <a:pt x="22650" y="72052"/>
                      <a:pt x="67348" y="72419"/>
                    </a:cubicBezTo>
                    <a:cubicBezTo>
                      <a:pt x="67849" y="72419"/>
                      <a:pt x="68216" y="71919"/>
                      <a:pt x="68049" y="71452"/>
                    </a:cubicBezTo>
                    <a:lnTo>
                      <a:pt x="48335" y="15211"/>
                    </a:lnTo>
                    <a:cubicBezTo>
                      <a:pt x="47868" y="13877"/>
                      <a:pt x="46634" y="12976"/>
                      <a:pt x="45233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31"/>
              <p:cNvSpPr/>
              <p:nvPr/>
            </p:nvSpPr>
            <p:spPr>
              <a:xfrm>
                <a:off x="576458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56191" y="0"/>
                    </a:moveTo>
                    <a:cubicBezTo>
                      <a:pt x="46598" y="0"/>
                      <a:pt x="40838" y="9551"/>
                      <a:pt x="22983" y="10564"/>
                    </a:cubicBezTo>
                    <a:cubicBezTo>
                      <a:pt x="21549" y="10630"/>
                      <a:pt x="20348" y="11564"/>
                      <a:pt x="19881" y="12899"/>
                    </a:cubicBezTo>
                    <a:lnTo>
                      <a:pt x="167" y="69106"/>
                    </a:lnTo>
                    <a:cubicBezTo>
                      <a:pt x="0" y="69606"/>
                      <a:pt x="334" y="70073"/>
                      <a:pt x="834" y="70073"/>
                    </a:cubicBezTo>
                    <a:cubicBezTo>
                      <a:pt x="34574" y="69796"/>
                      <a:pt x="41631" y="58607"/>
                      <a:pt x="53183" y="58607"/>
                    </a:cubicBezTo>
                    <a:cubicBezTo>
                      <a:pt x="56946" y="58607"/>
                      <a:pt x="61186" y="59795"/>
                      <a:pt x="66981" y="62934"/>
                    </a:cubicBezTo>
                    <a:lnTo>
                      <a:pt x="66981" y="3459"/>
                    </a:lnTo>
                    <a:cubicBezTo>
                      <a:pt x="62661" y="961"/>
                      <a:pt x="59233" y="0"/>
                      <a:pt x="56191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31"/>
              <p:cNvSpPr/>
              <p:nvPr/>
            </p:nvSpPr>
            <p:spPr>
              <a:xfrm>
                <a:off x="576458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22983" y="17480"/>
                    </a:moveTo>
                    <a:cubicBezTo>
                      <a:pt x="46500" y="16145"/>
                      <a:pt x="49035" y="0"/>
                      <a:pt x="66981" y="10375"/>
                    </a:cubicBezTo>
                    <a:lnTo>
                      <a:pt x="66981" y="70551"/>
                    </a:lnTo>
                    <a:cubicBezTo>
                      <a:pt x="43398" y="57775"/>
                      <a:pt x="45566" y="76622"/>
                      <a:pt x="834" y="76989"/>
                    </a:cubicBezTo>
                    <a:cubicBezTo>
                      <a:pt x="334" y="76989"/>
                      <a:pt x="0" y="76522"/>
                      <a:pt x="167" y="76022"/>
                    </a:cubicBezTo>
                    <a:lnTo>
                      <a:pt x="19881" y="19815"/>
                    </a:lnTo>
                    <a:cubicBezTo>
                      <a:pt x="20348" y="18480"/>
                      <a:pt x="21549" y="17546"/>
                      <a:pt x="22983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31"/>
              <p:cNvSpPr/>
              <p:nvPr/>
            </p:nvSpPr>
            <p:spPr>
              <a:xfrm>
                <a:off x="536427" y="1938385"/>
                <a:ext cx="2154652" cy="2093943"/>
              </a:xfrm>
              <a:custGeom>
                <a:rect b="b" l="l" r="r" t="t"/>
                <a:pathLst>
                  <a:path extrusionOk="0" h="66327" w="68250">
                    <a:moveTo>
                      <a:pt x="54842" y="0"/>
                    </a:moveTo>
                    <a:cubicBezTo>
                      <a:pt x="46164" y="0"/>
                      <a:pt x="39345" y="5878"/>
                      <a:pt x="22984" y="6783"/>
                    </a:cubicBezTo>
                    <a:cubicBezTo>
                      <a:pt x="21583" y="6883"/>
                      <a:pt x="20349" y="7784"/>
                      <a:pt x="19882" y="9118"/>
                    </a:cubicBezTo>
                    <a:lnTo>
                      <a:pt x="168" y="65359"/>
                    </a:lnTo>
                    <a:cubicBezTo>
                      <a:pt x="1" y="65826"/>
                      <a:pt x="368" y="66326"/>
                      <a:pt x="868" y="66326"/>
                    </a:cubicBezTo>
                    <a:cubicBezTo>
                      <a:pt x="31715" y="66073"/>
                      <a:pt x="40845" y="59258"/>
                      <a:pt x="51293" y="59258"/>
                    </a:cubicBezTo>
                    <a:cubicBezTo>
                      <a:pt x="55984" y="59258"/>
                      <a:pt x="60941" y="60632"/>
                      <a:pt x="68249" y="64591"/>
                    </a:cubicBezTo>
                    <a:lnTo>
                      <a:pt x="68249" y="4282"/>
                    </a:lnTo>
                    <a:cubicBezTo>
                      <a:pt x="62789" y="1125"/>
                      <a:pt x="58637" y="0"/>
                      <a:pt x="548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518" name="Google Shape;518;p31"/>
              <p:cNvSpPr/>
              <p:nvPr/>
            </p:nvSpPr>
            <p:spPr>
              <a:xfrm>
                <a:off x="536427" y="1746028"/>
                <a:ext cx="2154652" cy="2286299"/>
              </a:xfrm>
              <a:custGeom>
                <a:rect b="b" l="l" r="r" t="t"/>
                <a:pathLst>
                  <a:path extrusionOk="0" fill="none" h="72420" w="68250">
                    <a:moveTo>
                      <a:pt x="22984" y="12876"/>
                    </a:moveTo>
                    <a:cubicBezTo>
                      <a:pt x="46501" y="11575"/>
                      <a:pt x="50303" y="1"/>
                      <a:pt x="68249" y="10375"/>
                    </a:cubicBezTo>
                    <a:lnTo>
                      <a:pt x="68249" y="70684"/>
                    </a:lnTo>
                    <a:cubicBezTo>
                      <a:pt x="44666" y="57909"/>
                      <a:pt x="45567" y="72052"/>
                      <a:pt x="868" y="72419"/>
                    </a:cubicBezTo>
                    <a:cubicBezTo>
                      <a:pt x="368" y="72419"/>
                      <a:pt x="1" y="71919"/>
                      <a:pt x="168" y="71452"/>
                    </a:cubicBezTo>
                    <a:lnTo>
                      <a:pt x="19882" y="15211"/>
                    </a:lnTo>
                    <a:cubicBezTo>
                      <a:pt x="20349" y="13877"/>
                      <a:pt x="21583" y="12976"/>
                      <a:pt x="22984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9" name="Google Shape;519;p31"/>
            <p:cNvSpPr/>
            <p:nvPr/>
          </p:nvSpPr>
          <p:spPr>
            <a:xfrm>
              <a:off x="2152500" y="1757375"/>
              <a:ext cx="199025" cy="1679073"/>
            </a:xfrm>
            <a:custGeom>
              <a:rect b="b" l="l" r="r" t="t"/>
              <a:pathLst>
                <a:path extrusionOk="0" h="63046" w="7473">
                  <a:moveTo>
                    <a:pt x="7472" y="1"/>
                  </a:moveTo>
                  <a:cubicBezTo>
                    <a:pt x="3536" y="468"/>
                    <a:pt x="0" y="2836"/>
                    <a:pt x="0" y="2836"/>
                  </a:cubicBezTo>
                  <a:lnTo>
                    <a:pt x="0" y="63046"/>
                  </a:lnTo>
                  <a:lnTo>
                    <a:pt x="1735" y="62145"/>
                  </a:lnTo>
                  <a:lnTo>
                    <a:pt x="7472" y="1"/>
                  </a:lnTo>
                  <a:close/>
                </a:path>
              </a:pathLst>
            </a:custGeom>
            <a:solidFill>
              <a:srgbClr val="FCEF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31"/>
          <p:cNvGrpSpPr/>
          <p:nvPr/>
        </p:nvGrpSpPr>
        <p:grpSpPr>
          <a:xfrm>
            <a:off x="2018174" y="892117"/>
            <a:ext cx="739186" cy="1131427"/>
            <a:chOff x="2781325" y="673325"/>
            <a:chExt cx="437000" cy="668850"/>
          </a:xfrm>
        </p:grpSpPr>
        <p:sp>
          <p:nvSpPr>
            <p:cNvPr id="521" name="Google Shape;521;p31"/>
            <p:cNvSpPr/>
            <p:nvPr/>
          </p:nvSpPr>
          <p:spPr>
            <a:xfrm>
              <a:off x="2979800" y="1126975"/>
              <a:ext cx="238525" cy="215200"/>
            </a:xfrm>
            <a:custGeom>
              <a:rect b="b" l="l" r="r" t="t"/>
              <a:pathLst>
                <a:path extrusionOk="0" h="8608" w="9541">
                  <a:moveTo>
                    <a:pt x="7606" y="1"/>
                  </a:moveTo>
                  <a:lnTo>
                    <a:pt x="0" y="2336"/>
                  </a:lnTo>
                  <a:lnTo>
                    <a:pt x="1969" y="8607"/>
                  </a:lnTo>
                  <a:lnTo>
                    <a:pt x="9541" y="6239"/>
                  </a:lnTo>
                  <a:lnTo>
                    <a:pt x="7606" y="1"/>
                  </a:lnTo>
                  <a:close/>
                </a:path>
              </a:pathLst>
            </a:custGeom>
            <a:solidFill>
              <a:srgbClr val="FCEFE7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3005650" y="1207875"/>
              <a:ext cx="209350" cy="130950"/>
            </a:xfrm>
            <a:custGeom>
              <a:rect b="b" l="l" r="r" t="t"/>
              <a:pathLst>
                <a:path extrusionOk="0" fill="none" h="5238" w="8374">
                  <a:moveTo>
                    <a:pt x="7639" y="3270"/>
                  </a:moveTo>
                  <a:lnTo>
                    <a:pt x="1768" y="5104"/>
                  </a:lnTo>
                  <a:cubicBezTo>
                    <a:pt x="1301" y="5238"/>
                    <a:pt x="801" y="4971"/>
                    <a:pt x="668" y="4504"/>
                  </a:cubicBezTo>
                  <a:lnTo>
                    <a:pt x="1" y="2369"/>
                  </a:lnTo>
                  <a:lnTo>
                    <a:pt x="7573" y="1"/>
                  </a:lnTo>
                  <a:lnTo>
                    <a:pt x="8240" y="2169"/>
                  </a:lnTo>
                  <a:cubicBezTo>
                    <a:pt x="8373" y="2636"/>
                    <a:pt x="8106" y="3136"/>
                    <a:pt x="7639" y="3270"/>
                  </a:cubicBezTo>
                  <a:close/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2781325" y="704850"/>
              <a:ext cx="426150" cy="480525"/>
            </a:xfrm>
            <a:custGeom>
              <a:rect b="b" l="l" r="r" t="t"/>
              <a:pathLst>
                <a:path extrusionOk="0" h="19221" w="17046">
                  <a:moveTo>
                    <a:pt x="8648" y="1"/>
                  </a:moveTo>
                  <a:cubicBezTo>
                    <a:pt x="7572" y="1"/>
                    <a:pt x="6472" y="216"/>
                    <a:pt x="5404" y="674"/>
                  </a:cubicBezTo>
                  <a:cubicBezTo>
                    <a:pt x="2002" y="2142"/>
                    <a:pt x="0" y="5911"/>
                    <a:pt x="701" y="9547"/>
                  </a:cubicBezTo>
                  <a:cubicBezTo>
                    <a:pt x="1168" y="12049"/>
                    <a:pt x="2702" y="14017"/>
                    <a:pt x="4670" y="15151"/>
                  </a:cubicBezTo>
                  <a:cubicBezTo>
                    <a:pt x="6205" y="16019"/>
                    <a:pt x="7372" y="17353"/>
                    <a:pt x="7906" y="19021"/>
                  </a:cubicBezTo>
                  <a:lnTo>
                    <a:pt x="7939" y="19221"/>
                  </a:lnTo>
                  <a:lnTo>
                    <a:pt x="15545" y="16886"/>
                  </a:lnTo>
                  <a:lnTo>
                    <a:pt x="15478" y="16652"/>
                  </a:lnTo>
                  <a:cubicBezTo>
                    <a:pt x="14978" y="15051"/>
                    <a:pt x="15111" y="13283"/>
                    <a:pt x="15878" y="11782"/>
                  </a:cubicBezTo>
                  <a:cubicBezTo>
                    <a:pt x="16812" y="9948"/>
                    <a:pt x="17046" y="7813"/>
                    <a:pt x="16412" y="5711"/>
                  </a:cubicBezTo>
                  <a:cubicBezTo>
                    <a:pt x="15318" y="2225"/>
                    <a:pt x="12108" y="1"/>
                    <a:pt x="8648" y="1"/>
                  </a:cubicBezTo>
                  <a:close/>
                </a:path>
              </a:pathLst>
            </a:custGeom>
            <a:solidFill>
              <a:srgbClr val="FFD378"/>
            </a:solidFill>
            <a:ln cap="rnd" cmpd="sng" w="28575">
              <a:solidFill>
                <a:srgbClr val="0623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3013150" y="762475"/>
              <a:ext cx="104275" cy="81075"/>
            </a:xfrm>
            <a:custGeom>
              <a:rect b="b" l="l" r="r" t="t"/>
              <a:pathLst>
                <a:path extrusionOk="0" h="3243" w="4171">
                  <a:moveTo>
                    <a:pt x="1321" y="1"/>
                  </a:moveTo>
                  <a:cubicBezTo>
                    <a:pt x="633" y="1"/>
                    <a:pt x="139" y="334"/>
                    <a:pt x="67" y="904"/>
                  </a:cubicBezTo>
                  <a:cubicBezTo>
                    <a:pt x="1" y="1705"/>
                    <a:pt x="868" y="2672"/>
                    <a:pt x="1969" y="3073"/>
                  </a:cubicBezTo>
                  <a:cubicBezTo>
                    <a:pt x="2286" y="3188"/>
                    <a:pt x="2591" y="3242"/>
                    <a:pt x="2868" y="3242"/>
                  </a:cubicBezTo>
                  <a:cubicBezTo>
                    <a:pt x="3552" y="3242"/>
                    <a:pt x="4056" y="2909"/>
                    <a:pt x="4104" y="2339"/>
                  </a:cubicBezTo>
                  <a:cubicBezTo>
                    <a:pt x="4170" y="1505"/>
                    <a:pt x="3336" y="538"/>
                    <a:pt x="2236" y="171"/>
                  </a:cubicBezTo>
                  <a:cubicBezTo>
                    <a:pt x="1909" y="55"/>
                    <a:pt x="1599" y="1"/>
                    <a:pt x="1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2781325" y="673325"/>
              <a:ext cx="426150" cy="512050"/>
            </a:xfrm>
            <a:custGeom>
              <a:rect b="b" l="l" r="r" t="t"/>
              <a:pathLst>
                <a:path extrusionOk="0" fill="none" h="20482" w="17046">
                  <a:moveTo>
                    <a:pt x="16412" y="6972"/>
                  </a:moveTo>
                  <a:cubicBezTo>
                    <a:pt x="14978" y="2402"/>
                    <a:pt x="9908" y="1"/>
                    <a:pt x="5404" y="1935"/>
                  </a:cubicBezTo>
                  <a:cubicBezTo>
                    <a:pt x="2002" y="3403"/>
                    <a:pt x="0" y="7172"/>
                    <a:pt x="701" y="10808"/>
                  </a:cubicBezTo>
                  <a:cubicBezTo>
                    <a:pt x="1168" y="13310"/>
                    <a:pt x="2702" y="15278"/>
                    <a:pt x="4670" y="16412"/>
                  </a:cubicBezTo>
                  <a:cubicBezTo>
                    <a:pt x="6205" y="17280"/>
                    <a:pt x="7372" y="18614"/>
                    <a:pt x="7906" y="20282"/>
                  </a:cubicBezTo>
                  <a:lnTo>
                    <a:pt x="7939" y="20482"/>
                  </a:lnTo>
                  <a:lnTo>
                    <a:pt x="15545" y="18147"/>
                  </a:lnTo>
                  <a:lnTo>
                    <a:pt x="15478" y="17913"/>
                  </a:lnTo>
                  <a:cubicBezTo>
                    <a:pt x="14978" y="16312"/>
                    <a:pt x="15111" y="14544"/>
                    <a:pt x="15878" y="13043"/>
                  </a:cubicBezTo>
                  <a:cubicBezTo>
                    <a:pt x="16812" y="11209"/>
                    <a:pt x="17046" y="9074"/>
                    <a:pt x="16412" y="6972"/>
                  </a:cubicBezTo>
                  <a:close/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2979800" y="1126975"/>
              <a:ext cx="215175" cy="139300"/>
            </a:xfrm>
            <a:custGeom>
              <a:rect b="b" l="l" r="r" t="t"/>
              <a:pathLst>
                <a:path extrusionOk="0" fill="none" h="5572" w="8607">
                  <a:moveTo>
                    <a:pt x="0" y="2336"/>
                  </a:moveTo>
                  <a:lnTo>
                    <a:pt x="7606" y="1"/>
                  </a:lnTo>
                  <a:lnTo>
                    <a:pt x="8607" y="3237"/>
                  </a:lnTo>
                  <a:lnTo>
                    <a:pt x="1035" y="5572"/>
                  </a:lnTo>
                  <a:close/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2903075" y="928500"/>
              <a:ext cx="171825" cy="227700"/>
            </a:xfrm>
            <a:custGeom>
              <a:rect b="b" l="l" r="r" t="t"/>
              <a:pathLst>
                <a:path extrusionOk="0" fill="none" h="9108" w="6873">
                  <a:moveTo>
                    <a:pt x="6872" y="9107"/>
                  </a:moveTo>
                  <a:lnTo>
                    <a:pt x="4837" y="2569"/>
                  </a:lnTo>
                  <a:lnTo>
                    <a:pt x="1" y="1"/>
                  </a:lnTo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3024000" y="870125"/>
              <a:ext cx="65075" cy="122625"/>
            </a:xfrm>
            <a:custGeom>
              <a:rect b="b" l="l" r="r" t="t"/>
              <a:pathLst>
                <a:path extrusionOk="0" fill="none" h="4905" w="2603">
                  <a:moveTo>
                    <a:pt x="0" y="4904"/>
                  </a:moveTo>
                  <a:lnTo>
                    <a:pt x="2602" y="1"/>
                  </a:lnTo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0"/>
          <p:cNvSpPr txBox="1"/>
          <p:nvPr>
            <p:ph idx="1" type="body"/>
          </p:nvPr>
        </p:nvSpPr>
        <p:spPr>
          <a:xfrm>
            <a:off x="714125" y="846525"/>
            <a:ext cx="77157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BOM (Browser Object Model，瀏覽器物件模型)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DOM (Document Object Model，文件物件模型)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前端開發者就是透過 Javascript 去呼叫 BOM 和 DOM 提供的 API 來控制瀏覽器的行為跟網頁的內容。</a:t>
            </a:r>
            <a:endParaRPr sz="2400"/>
          </a:p>
        </p:txBody>
      </p:sp>
      <p:sp>
        <p:nvSpPr>
          <p:cNvPr id="637" name="Google Shape;637;p40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BOM </a:t>
            </a:r>
            <a:r>
              <a:rPr lang="en"/>
              <a:t> VS  DOM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130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jQuery 的 Ajax 用法（GET）</a:t>
            </a:r>
            <a:endParaRPr/>
          </a:p>
        </p:txBody>
      </p:sp>
      <p:sp>
        <p:nvSpPr>
          <p:cNvPr id="1520" name="Google Shape;1520;p130"/>
          <p:cNvSpPr txBox="1"/>
          <p:nvPr/>
        </p:nvSpPr>
        <p:spPr>
          <a:xfrm>
            <a:off x="701600" y="1182950"/>
            <a:ext cx="7940100" cy="384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accent5"/>
                </a:solidFill>
              </a:rPr>
              <a:t>$.ajax({</a:t>
            </a:r>
            <a:endParaRPr sz="2050">
              <a:solidFill>
                <a:schemeClr val="accent5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333333"/>
                </a:solidFill>
              </a:rPr>
              <a:t> </a:t>
            </a:r>
            <a:r>
              <a:rPr lang="en" sz="2050">
                <a:solidFill>
                  <a:srgbClr val="008080"/>
                </a:solidFill>
              </a:rPr>
              <a:t>method</a:t>
            </a:r>
            <a:r>
              <a:rPr lang="en" sz="2050">
                <a:solidFill>
                  <a:schemeClr val="accent5"/>
                </a:solidFill>
              </a:rPr>
              <a:t>: </a:t>
            </a:r>
            <a:r>
              <a:rPr lang="en" sz="2050">
                <a:solidFill>
                  <a:srgbClr val="DD1144"/>
                </a:solidFill>
              </a:rPr>
              <a:t>"GET"</a:t>
            </a:r>
            <a:r>
              <a:rPr lang="en" sz="2050">
                <a:solidFill>
                  <a:schemeClr val="accent5"/>
                </a:solidFill>
              </a:rPr>
              <a:t>,</a:t>
            </a:r>
            <a:endParaRPr sz="2050">
              <a:solidFill>
                <a:schemeClr val="accent5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333333"/>
                </a:solidFill>
              </a:rPr>
              <a:t> </a:t>
            </a:r>
            <a:r>
              <a:rPr lang="en" sz="2050">
                <a:solidFill>
                  <a:srgbClr val="008080"/>
                </a:solidFill>
              </a:rPr>
              <a:t>url</a:t>
            </a:r>
            <a:r>
              <a:rPr lang="en" sz="2050">
                <a:solidFill>
                  <a:schemeClr val="accent5"/>
                </a:solidFill>
              </a:rPr>
              <a:t>: </a:t>
            </a:r>
            <a:r>
              <a:rPr lang="en" sz="2050">
                <a:solidFill>
                  <a:srgbClr val="DD1144"/>
                </a:solidFill>
              </a:rPr>
              <a:t>"test.php"</a:t>
            </a:r>
            <a:r>
              <a:rPr lang="en" sz="2050">
                <a:solidFill>
                  <a:schemeClr val="accent5"/>
                </a:solidFill>
              </a:rPr>
              <a:t>,</a:t>
            </a:r>
            <a:endParaRPr sz="2050">
              <a:solidFill>
                <a:schemeClr val="accent5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333333"/>
                </a:solidFill>
              </a:rPr>
              <a:t> </a:t>
            </a:r>
            <a:r>
              <a:rPr lang="en" sz="2050">
                <a:solidFill>
                  <a:srgbClr val="008080"/>
                </a:solidFill>
              </a:rPr>
              <a:t>dataType: </a:t>
            </a:r>
            <a:r>
              <a:rPr lang="en" sz="2050">
                <a:solidFill>
                  <a:srgbClr val="DD1144"/>
                </a:solidFill>
              </a:rPr>
              <a:t>"json"</a:t>
            </a:r>
            <a:endParaRPr sz="2050">
              <a:solidFill>
                <a:srgbClr val="DD1144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accent5"/>
                </a:solidFill>
              </a:rPr>
              <a:t>})</a:t>
            </a:r>
            <a:endParaRPr sz="2050">
              <a:solidFill>
                <a:schemeClr val="accent5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accent5"/>
                </a:solidFill>
              </a:rPr>
              <a:t> .done(</a:t>
            </a:r>
            <a:r>
              <a:rPr b="1" lang="en" sz="2050">
                <a:solidFill>
                  <a:schemeClr val="accent5"/>
                </a:solidFill>
              </a:rPr>
              <a:t>function</a:t>
            </a:r>
            <a:r>
              <a:rPr lang="en" sz="2050">
                <a:solidFill>
                  <a:schemeClr val="accent5"/>
                </a:solidFill>
              </a:rPr>
              <a:t>( data ) {</a:t>
            </a:r>
            <a:endParaRPr sz="2050">
              <a:solidFill>
                <a:schemeClr val="accent5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333333"/>
                </a:solidFill>
              </a:rPr>
              <a:t>  </a:t>
            </a:r>
            <a:r>
              <a:rPr lang="en" sz="2050">
                <a:solidFill>
                  <a:schemeClr val="accent5"/>
                </a:solidFill>
              </a:rPr>
              <a:t> console.log( </a:t>
            </a:r>
            <a:r>
              <a:rPr lang="en" sz="2050">
                <a:solidFill>
                  <a:srgbClr val="DD1144"/>
                </a:solidFill>
              </a:rPr>
              <a:t>"Data Saved: "</a:t>
            </a:r>
            <a:r>
              <a:rPr lang="en" sz="2050">
                <a:solidFill>
                  <a:schemeClr val="accent5"/>
                </a:solidFill>
              </a:rPr>
              <a:t> + data );</a:t>
            </a:r>
            <a:endParaRPr sz="2050">
              <a:solidFill>
                <a:schemeClr val="accent5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accent5"/>
                </a:solidFill>
              </a:rPr>
              <a:t> });</a:t>
            </a:r>
            <a:endParaRPr sz="205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131"/>
          <p:cNvSpPr txBox="1"/>
          <p:nvPr>
            <p:ph type="title"/>
          </p:nvPr>
        </p:nvSpPr>
        <p:spPr>
          <a:xfrm>
            <a:off x="64250" y="412250"/>
            <a:ext cx="8901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購物車</a:t>
            </a:r>
            <a:endParaRPr/>
          </a:p>
        </p:txBody>
      </p:sp>
      <p:pic>
        <p:nvPicPr>
          <p:cNvPr id="1526" name="Google Shape;1526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150" y="1045000"/>
            <a:ext cx="7199897" cy="3849851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2760000" dist="114300">
              <a:srgbClr val="000000">
                <a:alpha val="41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6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6175"/>
            <a:ext cx="8839201" cy="3360738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41"/>
          <p:cNvSpPr/>
          <p:nvPr/>
        </p:nvSpPr>
        <p:spPr>
          <a:xfrm>
            <a:off x="1910475" y="1057800"/>
            <a:ext cx="7128000" cy="16869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41"/>
          <p:cNvSpPr txBox="1"/>
          <p:nvPr/>
        </p:nvSpPr>
        <p:spPr>
          <a:xfrm>
            <a:off x="5416525" y="1206700"/>
            <a:ext cx="4763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A7D6"/>
                </a:solidFill>
                <a:latin typeface="Montserrat"/>
                <a:ea typeface="Montserrat"/>
                <a:cs typeface="Montserrat"/>
                <a:sym typeface="Montserrat"/>
              </a:rPr>
              <a:t>BOM</a:t>
            </a:r>
            <a:endParaRPr b="1" sz="2500">
              <a:solidFill>
                <a:srgbClr val="B4A7D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5" name="Google Shape;645;p41"/>
          <p:cNvSpPr/>
          <p:nvPr/>
        </p:nvSpPr>
        <p:spPr>
          <a:xfrm>
            <a:off x="251625" y="2810950"/>
            <a:ext cx="3651600" cy="802200"/>
          </a:xfrm>
          <a:prstGeom prst="rect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41"/>
          <p:cNvSpPr/>
          <p:nvPr/>
        </p:nvSpPr>
        <p:spPr>
          <a:xfrm>
            <a:off x="251625" y="2008750"/>
            <a:ext cx="1592700" cy="802200"/>
          </a:xfrm>
          <a:prstGeom prst="rect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41"/>
          <p:cNvSpPr txBox="1"/>
          <p:nvPr/>
        </p:nvSpPr>
        <p:spPr>
          <a:xfrm>
            <a:off x="251625" y="1926075"/>
            <a:ext cx="4763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DOM</a:t>
            </a:r>
            <a:endParaRPr>
              <a:solidFill>
                <a:srgbClr val="6AA84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-157125"/>
            <a:ext cx="8839201" cy="4060889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42"/>
          <p:cNvSpPr txBox="1"/>
          <p:nvPr/>
        </p:nvSpPr>
        <p:spPr>
          <a:xfrm>
            <a:off x="1670100" y="3348175"/>
            <a:ext cx="53832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網頁架構類似一個樹狀圖，每一個 element 都是一個節點(Node)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3"/>
          <p:cNvSpPr txBox="1"/>
          <p:nvPr>
            <p:ph idx="1" type="body"/>
          </p:nvPr>
        </p:nvSpPr>
        <p:spPr>
          <a:xfrm>
            <a:off x="1297900" y="3000175"/>
            <a:ext cx="7715700" cy="1808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$(function() {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</a:t>
            </a:r>
            <a:r>
              <a:rPr lang="en" sz="2400">
                <a:solidFill>
                  <a:srgbClr val="808080"/>
                </a:solidFill>
              </a:rPr>
              <a:t>// short for $(document).ready(). </a:t>
            </a:r>
            <a:endParaRPr sz="2400">
              <a:solidFill>
                <a:srgbClr val="808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});</a:t>
            </a:r>
            <a:endParaRPr sz="2400"/>
          </a:p>
        </p:txBody>
      </p:sp>
      <p:sp>
        <p:nvSpPr>
          <p:cNvPr id="659" name="Google Shape;659;p43"/>
          <p:cNvSpPr txBox="1"/>
          <p:nvPr>
            <p:ph type="title"/>
          </p:nvPr>
        </p:nvSpPr>
        <p:spPr>
          <a:xfrm>
            <a:off x="354700" y="0"/>
            <a:ext cx="8658900" cy="8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＄(document).ready() </a:t>
            </a:r>
            <a:r>
              <a:rPr lang="en" sz="2800"/>
              <a:t>的寫法</a:t>
            </a:r>
            <a:r>
              <a:rPr lang="en" sz="2800"/>
              <a:t> </a:t>
            </a:r>
            <a:r>
              <a:rPr lang="en" sz="2800"/>
              <a:t>：</a:t>
            </a:r>
            <a:endParaRPr sz="2800"/>
          </a:p>
        </p:txBody>
      </p:sp>
      <p:sp>
        <p:nvSpPr>
          <p:cNvPr id="660" name="Google Shape;660;p43"/>
          <p:cNvSpPr txBox="1"/>
          <p:nvPr/>
        </p:nvSpPr>
        <p:spPr>
          <a:xfrm>
            <a:off x="293900" y="929425"/>
            <a:ext cx="9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寫法一：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1" name="Google Shape;661;p43"/>
          <p:cNvSpPr txBox="1"/>
          <p:nvPr/>
        </p:nvSpPr>
        <p:spPr>
          <a:xfrm>
            <a:off x="1329200" y="929425"/>
            <a:ext cx="7005000" cy="150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$(document).ready(function() { </a:t>
            </a:r>
            <a:endParaRPr sz="24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  </a:t>
            </a:r>
            <a:r>
              <a:rPr lang="en" sz="2400">
                <a:solidFill>
                  <a:srgbClr val="80808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// Do something when .ready() called. </a:t>
            </a:r>
            <a:endParaRPr sz="2400">
              <a:solidFill>
                <a:srgbClr val="80808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}); </a:t>
            </a:r>
            <a:endParaRPr sz="24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2" name="Google Shape;662;p43"/>
          <p:cNvSpPr txBox="1"/>
          <p:nvPr/>
        </p:nvSpPr>
        <p:spPr>
          <a:xfrm>
            <a:off x="218725" y="3150500"/>
            <a:ext cx="9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寫法二：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4"/>
          <p:cNvSpPr txBox="1"/>
          <p:nvPr>
            <p:ph idx="1" type="body"/>
          </p:nvPr>
        </p:nvSpPr>
        <p:spPr>
          <a:xfrm>
            <a:off x="714125" y="846525"/>
            <a:ext cx="77157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$(document).ready(function):</a:t>
            </a:r>
            <a:br>
              <a:rPr lang="en" sz="2400"/>
            </a:br>
            <a:r>
              <a:rPr lang="en" sz="2000"/>
              <a:t>網頁本身的 HTML 載入後就觸發 function，適合用在想取得網頁 DOM 的時候，確保一定有該物件，不用擔心會找不到該物件，而發生錯誤的情況。可以出現多個。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$(window).load(function):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等到 HTML 中引用的css、圖片檔案、內嵌物件(iFrame)等都載入候才會觸發，執行時機較晚一些，適合用在等待圖檔要確定圖片長寬數字之類的細微操作。只能出現一次，如果有多個.load()，則後蓋前。</a:t>
            </a:r>
            <a:endParaRPr sz="2000"/>
          </a:p>
        </p:txBody>
      </p:sp>
      <p:sp>
        <p:nvSpPr>
          <p:cNvPr id="668" name="Google Shape;668;p44"/>
          <p:cNvSpPr txBox="1"/>
          <p:nvPr>
            <p:ph type="title"/>
          </p:nvPr>
        </p:nvSpPr>
        <p:spPr>
          <a:xfrm>
            <a:off x="354700" y="0"/>
            <a:ext cx="8658900" cy="8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＄(documen</a:t>
            </a:r>
            <a:r>
              <a:rPr lang="en" sz="2800"/>
              <a:t>t).ready()  </a:t>
            </a:r>
            <a:r>
              <a:rPr lang="en" sz="2800"/>
              <a:t>VS</a:t>
            </a:r>
            <a:r>
              <a:rPr lang="en" sz="2800"/>
              <a:t>   $(window).load()</a:t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5"/>
          <p:cNvSpPr txBox="1"/>
          <p:nvPr>
            <p:ph type="title"/>
          </p:nvPr>
        </p:nvSpPr>
        <p:spPr>
          <a:xfrm>
            <a:off x="714125" y="2034150"/>
            <a:ext cx="34863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選擇器 selector</a:t>
            </a:r>
            <a:endParaRPr/>
          </a:p>
        </p:txBody>
      </p:sp>
      <p:sp>
        <p:nvSpPr>
          <p:cNvPr id="674" name="Google Shape;674;p45"/>
          <p:cNvSpPr txBox="1"/>
          <p:nvPr>
            <p:ph idx="2" type="title"/>
          </p:nvPr>
        </p:nvSpPr>
        <p:spPr>
          <a:xfrm>
            <a:off x="714125" y="814625"/>
            <a:ext cx="1076700" cy="5415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675" name="Google Shape;675;p45"/>
          <p:cNvGrpSpPr/>
          <p:nvPr/>
        </p:nvGrpSpPr>
        <p:grpSpPr>
          <a:xfrm>
            <a:off x="4877648" y="2255404"/>
            <a:ext cx="1461924" cy="2581799"/>
            <a:chOff x="5169700" y="407291"/>
            <a:chExt cx="1395631" cy="2465430"/>
          </a:xfrm>
        </p:grpSpPr>
        <p:sp>
          <p:nvSpPr>
            <p:cNvPr id="676" name="Google Shape;676;p45"/>
            <p:cNvSpPr/>
            <p:nvPr/>
          </p:nvSpPr>
          <p:spPr>
            <a:xfrm>
              <a:off x="5169700" y="601682"/>
              <a:ext cx="476868" cy="2152217"/>
            </a:xfrm>
            <a:custGeom>
              <a:rect b="b" l="l" r="r" t="t"/>
              <a:pathLst>
                <a:path extrusionOk="0" fill="none" h="51338" w="11375">
                  <a:moveTo>
                    <a:pt x="11275" y="0"/>
                  </a:moveTo>
                  <a:lnTo>
                    <a:pt x="7105" y="6105"/>
                  </a:lnTo>
                  <a:cubicBezTo>
                    <a:pt x="4136" y="10408"/>
                    <a:pt x="3136" y="15712"/>
                    <a:pt x="4303" y="20815"/>
                  </a:cubicBezTo>
                  <a:lnTo>
                    <a:pt x="11275" y="51337"/>
                  </a:lnTo>
                  <a:lnTo>
                    <a:pt x="8139" y="51337"/>
                  </a:lnTo>
                  <a:lnTo>
                    <a:pt x="1168" y="20815"/>
                  </a:lnTo>
                  <a:cubicBezTo>
                    <a:pt x="0" y="15712"/>
                    <a:pt x="1034" y="10408"/>
                    <a:pt x="3970" y="6105"/>
                  </a:cubicBezTo>
                  <a:lnTo>
                    <a:pt x="8139" y="0"/>
                  </a:lnTo>
                  <a:lnTo>
                    <a:pt x="11375" y="0"/>
                  </a:lnTo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5"/>
            <p:cNvSpPr/>
            <p:nvPr/>
          </p:nvSpPr>
          <p:spPr>
            <a:xfrm>
              <a:off x="5169700" y="601682"/>
              <a:ext cx="472676" cy="2152217"/>
            </a:xfrm>
            <a:custGeom>
              <a:rect b="b" l="l" r="r" t="t"/>
              <a:pathLst>
                <a:path extrusionOk="0" h="51338" w="11275">
                  <a:moveTo>
                    <a:pt x="8139" y="0"/>
                  </a:moveTo>
                  <a:lnTo>
                    <a:pt x="3970" y="6105"/>
                  </a:lnTo>
                  <a:cubicBezTo>
                    <a:pt x="1034" y="10408"/>
                    <a:pt x="0" y="15712"/>
                    <a:pt x="1168" y="20815"/>
                  </a:cubicBezTo>
                  <a:lnTo>
                    <a:pt x="8139" y="51337"/>
                  </a:lnTo>
                  <a:lnTo>
                    <a:pt x="11275" y="51337"/>
                  </a:lnTo>
                  <a:lnTo>
                    <a:pt x="4303" y="20815"/>
                  </a:lnTo>
                  <a:cubicBezTo>
                    <a:pt x="3136" y="15712"/>
                    <a:pt x="4136" y="10408"/>
                    <a:pt x="7105" y="6105"/>
                  </a:cubicBezTo>
                  <a:lnTo>
                    <a:pt x="11275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5"/>
            <p:cNvSpPr/>
            <p:nvPr/>
          </p:nvSpPr>
          <p:spPr>
            <a:xfrm>
              <a:off x="5489643" y="2579012"/>
              <a:ext cx="981699" cy="293709"/>
            </a:xfrm>
            <a:custGeom>
              <a:rect b="b" l="l" r="r" t="t"/>
              <a:pathLst>
                <a:path extrusionOk="0" h="7006" w="23417">
                  <a:moveTo>
                    <a:pt x="11709" y="0"/>
                  </a:moveTo>
                  <a:cubicBezTo>
                    <a:pt x="5237" y="0"/>
                    <a:pt x="0" y="1568"/>
                    <a:pt x="0" y="3503"/>
                  </a:cubicBezTo>
                  <a:cubicBezTo>
                    <a:pt x="0" y="5438"/>
                    <a:pt x="5237" y="7005"/>
                    <a:pt x="11709" y="7005"/>
                  </a:cubicBezTo>
                  <a:cubicBezTo>
                    <a:pt x="18180" y="7005"/>
                    <a:pt x="23417" y="5438"/>
                    <a:pt x="23417" y="3503"/>
                  </a:cubicBezTo>
                  <a:cubicBezTo>
                    <a:pt x="23417" y="1568"/>
                    <a:pt x="18180" y="0"/>
                    <a:pt x="11709" y="0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5"/>
            <p:cNvSpPr/>
            <p:nvPr/>
          </p:nvSpPr>
          <p:spPr>
            <a:xfrm>
              <a:off x="5502518" y="2497893"/>
              <a:ext cx="981699" cy="293709"/>
            </a:xfrm>
            <a:custGeom>
              <a:rect b="b" l="l" r="r" t="t"/>
              <a:pathLst>
                <a:path extrusionOk="0" fill="none" h="7006" w="23417">
                  <a:moveTo>
                    <a:pt x="23417" y="3503"/>
                  </a:moveTo>
                  <a:cubicBezTo>
                    <a:pt x="23417" y="5438"/>
                    <a:pt x="18180" y="7006"/>
                    <a:pt x="11709" y="7006"/>
                  </a:cubicBezTo>
                  <a:cubicBezTo>
                    <a:pt x="5237" y="7006"/>
                    <a:pt x="0" y="5438"/>
                    <a:pt x="0" y="3503"/>
                  </a:cubicBezTo>
                  <a:cubicBezTo>
                    <a:pt x="0" y="1569"/>
                    <a:pt x="5237" y="1"/>
                    <a:pt x="11709" y="1"/>
                  </a:cubicBezTo>
                  <a:cubicBezTo>
                    <a:pt x="18180" y="1"/>
                    <a:pt x="23417" y="1569"/>
                    <a:pt x="23417" y="3503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5"/>
            <p:cNvSpPr/>
            <p:nvPr/>
          </p:nvSpPr>
          <p:spPr>
            <a:xfrm>
              <a:off x="5224240" y="440870"/>
              <a:ext cx="964930" cy="861465"/>
            </a:xfrm>
            <a:custGeom>
              <a:rect b="b" l="l" r="r" t="t"/>
              <a:pathLst>
                <a:path extrusionOk="0" fill="none" h="20549" w="23017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lnTo>
                    <a:pt x="200" y="6438"/>
                  </a:ln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</a:path>
              </a:pathLst>
            </a:custGeom>
            <a:solidFill>
              <a:srgbClr val="FCEFE7"/>
            </a:solidFill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5"/>
            <p:cNvSpPr/>
            <p:nvPr/>
          </p:nvSpPr>
          <p:spPr>
            <a:xfrm>
              <a:off x="5502518" y="2579012"/>
              <a:ext cx="981699" cy="293709"/>
            </a:xfrm>
            <a:custGeom>
              <a:rect b="b" l="l" r="r" t="t"/>
              <a:pathLst>
                <a:path extrusionOk="0" fill="none" h="7006" w="23417">
                  <a:moveTo>
                    <a:pt x="23417" y="3503"/>
                  </a:moveTo>
                  <a:cubicBezTo>
                    <a:pt x="23417" y="5438"/>
                    <a:pt x="18180" y="7005"/>
                    <a:pt x="11709" y="7005"/>
                  </a:cubicBezTo>
                  <a:cubicBezTo>
                    <a:pt x="5237" y="7005"/>
                    <a:pt x="0" y="5438"/>
                    <a:pt x="0" y="3503"/>
                  </a:cubicBezTo>
                  <a:cubicBezTo>
                    <a:pt x="0" y="1568"/>
                    <a:pt x="5237" y="0"/>
                    <a:pt x="11709" y="0"/>
                  </a:cubicBezTo>
                  <a:cubicBezTo>
                    <a:pt x="18180" y="0"/>
                    <a:pt x="23417" y="1568"/>
                    <a:pt x="23417" y="3503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5"/>
            <p:cNvSpPr/>
            <p:nvPr/>
          </p:nvSpPr>
          <p:spPr>
            <a:xfrm>
              <a:off x="5489643" y="2497893"/>
              <a:ext cx="981699" cy="293709"/>
            </a:xfrm>
            <a:custGeom>
              <a:rect b="b" l="l" r="r" t="t"/>
              <a:pathLst>
                <a:path extrusionOk="0" h="7006" w="23417">
                  <a:moveTo>
                    <a:pt x="11709" y="1"/>
                  </a:moveTo>
                  <a:cubicBezTo>
                    <a:pt x="5237" y="1"/>
                    <a:pt x="0" y="1569"/>
                    <a:pt x="0" y="3503"/>
                  </a:cubicBezTo>
                  <a:cubicBezTo>
                    <a:pt x="0" y="5438"/>
                    <a:pt x="5237" y="7006"/>
                    <a:pt x="11709" y="7006"/>
                  </a:cubicBezTo>
                  <a:cubicBezTo>
                    <a:pt x="18180" y="7006"/>
                    <a:pt x="23417" y="5438"/>
                    <a:pt x="23417" y="3503"/>
                  </a:cubicBezTo>
                  <a:cubicBezTo>
                    <a:pt x="23417" y="1569"/>
                    <a:pt x="18180" y="1"/>
                    <a:pt x="11709" y="1"/>
                  </a:cubicBezTo>
                  <a:close/>
                </a:path>
              </a:pathLst>
            </a:custGeom>
            <a:solidFill>
              <a:srgbClr val="FFD378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5"/>
            <p:cNvSpPr/>
            <p:nvPr/>
          </p:nvSpPr>
          <p:spPr>
            <a:xfrm>
              <a:off x="5224240" y="440870"/>
              <a:ext cx="964930" cy="861465"/>
            </a:xfrm>
            <a:custGeom>
              <a:rect b="b" l="l" r="r" t="t"/>
              <a:pathLst>
                <a:path extrusionOk="0" h="20549" w="23017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  <a:lnTo>
                    <a:pt x="23017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5"/>
            <p:cNvSpPr/>
            <p:nvPr/>
          </p:nvSpPr>
          <p:spPr>
            <a:xfrm>
              <a:off x="5881450" y="430096"/>
              <a:ext cx="683882" cy="895548"/>
            </a:xfrm>
            <a:custGeom>
              <a:rect b="b" l="l" r="r" t="t"/>
              <a:pathLst>
                <a:path extrusionOk="0" h="21362" w="16313">
                  <a:moveTo>
                    <a:pt x="8953" y="1"/>
                  </a:moveTo>
                  <a:cubicBezTo>
                    <a:pt x="5217" y="1"/>
                    <a:pt x="1681" y="4096"/>
                    <a:pt x="868" y="9597"/>
                  </a:cubicBezTo>
                  <a:cubicBezTo>
                    <a:pt x="1" y="15468"/>
                    <a:pt x="2569" y="20705"/>
                    <a:pt x="6572" y="21306"/>
                  </a:cubicBezTo>
                  <a:cubicBezTo>
                    <a:pt x="6826" y="21343"/>
                    <a:pt x="7080" y="21362"/>
                    <a:pt x="7333" y="21362"/>
                  </a:cubicBezTo>
                  <a:cubicBezTo>
                    <a:pt x="11096" y="21362"/>
                    <a:pt x="14633" y="17267"/>
                    <a:pt x="15445" y="11766"/>
                  </a:cubicBezTo>
                  <a:cubicBezTo>
                    <a:pt x="16313" y="5895"/>
                    <a:pt x="13744" y="658"/>
                    <a:pt x="9708" y="57"/>
                  </a:cubicBezTo>
                  <a:cubicBezTo>
                    <a:pt x="9456" y="19"/>
                    <a:pt x="9204" y="1"/>
                    <a:pt x="895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5"/>
            <p:cNvSpPr/>
            <p:nvPr/>
          </p:nvSpPr>
          <p:spPr>
            <a:xfrm>
              <a:off x="5881450" y="407291"/>
              <a:ext cx="683882" cy="941202"/>
            </a:xfrm>
            <a:custGeom>
              <a:rect b="b" l="l" r="r" t="t"/>
              <a:pathLst>
                <a:path extrusionOk="0" fill="none" h="22451" w="16313">
                  <a:moveTo>
                    <a:pt x="15445" y="12310"/>
                  </a:moveTo>
                  <a:cubicBezTo>
                    <a:pt x="14578" y="18180"/>
                    <a:pt x="10609" y="22450"/>
                    <a:pt x="6572" y="21850"/>
                  </a:cubicBezTo>
                  <a:cubicBezTo>
                    <a:pt x="2569" y="21249"/>
                    <a:pt x="1" y="16012"/>
                    <a:pt x="868" y="10141"/>
                  </a:cubicBezTo>
                  <a:cubicBezTo>
                    <a:pt x="1736" y="4270"/>
                    <a:pt x="5705" y="1"/>
                    <a:pt x="9708" y="601"/>
                  </a:cubicBezTo>
                  <a:cubicBezTo>
                    <a:pt x="13744" y="1202"/>
                    <a:pt x="16313" y="6439"/>
                    <a:pt x="15445" y="1231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" name="Google Shape;686;p45"/>
          <p:cNvGrpSpPr/>
          <p:nvPr/>
        </p:nvGrpSpPr>
        <p:grpSpPr>
          <a:xfrm>
            <a:off x="6233755" y="2746046"/>
            <a:ext cx="3924386" cy="2506620"/>
            <a:chOff x="175855" y="1545896"/>
            <a:chExt cx="3924386" cy="2506620"/>
          </a:xfrm>
        </p:grpSpPr>
        <p:grpSp>
          <p:nvGrpSpPr>
            <p:cNvPr id="687" name="Google Shape;687;p45"/>
            <p:cNvGrpSpPr/>
            <p:nvPr/>
          </p:nvGrpSpPr>
          <p:grpSpPr>
            <a:xfrm>
              <a:off x="175855" y="1545896"/>
              <a:ext cx="3924386" cy="2506620"/>
              <a:chOff x="404400" y="1746028"/>
              <a:chExt cx="4559529" cy="2912304"/>
            </a:xfrm>
          </p:grpSpPr>
          <p:sp>
            <p:nvSpPr>
              <p:cNvPr id="688" name="Google Shape;688;p45"/>
              <p:cNvSpPr/>
              <p:nvPr/>
            </p:nvSpPr>
            <p:spPr>
              <a:xfrm>
                <a:off x="404400" y="2226148"/>
                <a:ext cx="4559529" cy="2432184"/>
              </a:xfrm>
              <a:custGeom>
                <a:rect b="b" l="l" r="r" t="t"/>
                <a:pathLst>
                  <a:path extrusionOk="0" h="77041" w="144426">
                    <a:moveTo>
                      <a:pt x="63064" y="1"/>
                    </a:moveTo>
                    <a:cubicBezTo>
                      <a:pt x="50875" y="1"/>
                      <a:pt x="42233" y="14970"/>
                      <a:pt x="22796" y="16082"/>
                    </a:cubicBezTo>
                    <a:cubicBezTo>
                      <a:pt x="21395" y="16182"/>
                      <a:pt x="20161" y="17082"/>
                      <a:pt x="19694" y="18417"/>
                    </a:cubicBezTo>
                    <a:lnTo>
                      <a:pt x="247" y="75624"/>
                    </a:lnTo>
                    <a:cubicBezTo>
                      <a:pt x="0" y="76332"/>
                      <a:pt x="521" y="77040"/>
                      <a:pt x="1232" y="77040"/>
                    </a:cubicBezTo>
                    <a:cubicBezTo>
                      <a:pt x="1292" y="77040"/>
                      <a:pt x="1352" y="77036"/>
                      <a:pt x="1414" y="77025"/>
                    </a:cubicBezTo>
                    <a:cubicBezTo>
                      <a:pt x="9720" y="75624"/>
                      <a:pt x="44545" y="67252"/>
                      <a:pt x="62091" y="63015"/>
                    </a:cubicBezTo>
                    <a:cubicBezTo>
                      <a:pt x="64959" y="64783"/>
                      <a:pt x="68329" y="65817"/>
                      <a:pt x="71964" y="65817"/>
                    </a:cubicBezTo>
                    <a:cubicBezTo>
                      <a:pt x="75734" y="65817"/>
                      <a:pt x="79236" y="64683"/>
                      <a:pt x="82172" y="62782"/>
                    </a:cubicBezTo>
                    <a:lnTo>
                      <a:pt x="142982" y="76525"/>
                    </a:lnTo>
                    <a:cubicBezTo>
                      <a:pt x="143054" y="76540"/>
                      <a:pt x="143126" y="76547"/>
                      <a:pt x="143195" y="76547"/>
                    </a:cubicBezTo>
                    <a:cubicBezTo>
                      <a:pt x="143895" y="76547"/>
                      <a:pt x="144425" y="75822"/>
                      <a:pt x="144183" y="75124"/>
                    </a:cubicBezTo>
                    <a:lnTo>
                      <a:pt x="124735" y="18417"/>
                    </a:lnTo>
                    <a:cubicBezTo>
                      <a:pt x="124268" y="17082"/>
                      <a:pt x="123068" y="16182"/>
                      <a:pt x="121633" y="16082"/>
                    </a:cubicBezTo>
                    <a:cubicBezTo>
                      <a:pt x="102223" y="14970"/>
                      <a:pt x="93586" y="1"/>
                      <a:pt x="81399" y="1"/>
                    </a:cubicBezTo>
                    <a:cubicBezTo>
                      <a:pt x="78590" y="1"/>
                      <a:pt x="75593" y="796"/>
                      <a:pt x="72231" y="2739"/>
                    </a:cubicBezTo>
                    <a:cubicBezTo>
                      <a:pt x="68870" y="796"/>
                      <a:pt x="65873" y="1"/>
                      <a:pt x="63064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45"/>
              <p:cNvSpPr/>
              <p:nvPr/>
            </p:nvSpPr>
            <p:spPr>
              <a:xfrm>
                <a:off x="722818" y="3622657"/>
                <a:ext cx="1961949" cy="860377"/>
              </a:xfrm>
              <a:custGeom>
                <a:rect b="b" l="l" r="r" t="t"/>
                <a:pathLst>
                  <a:path extrusionOk="0" h="27253" w="62146">
                    <a:moveTo>
                      <a:pt x="62145" y="0"/>
                    </a:moveTo>
                    <a:lnTo>
                      <a:pt x="1" y="19981"/>
                    </a:lnTo>
                    <a:lnTo>
                      <a:pt x="1" y="27253"/>
                    </a:lnTo>
                    <a:lnTo>
                      <a:pt x="62145" y="12542"/>
                    </a:lnTo>
                    <a:lnTo>
                      <a:pt x="62145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45"/>
              <p:cNvSpPr/>
              <p:nvPr/>
            </p:nvSpPr>
            <p:spPr>
              <a:xfrm>
                <a:off x="2684756" y="3622657"/>
                <a:ext cx="1961918" cy="860377"/>
              </a:xfrm>
              <a:custGeom>
                <a:rect b="b" l="l" r="r" t="t"/>
                <a:pathLst>
                  <a:path extrusionOk="0" h="27253" w="62145">
                    <a:moveTo>
                      <a:pt x="0" y="0"/>
                    </a:moveTo>
                    <a:lnTo>
                      <a:pt x="0" y="12542"/>
                    </a:lnTo>
                    <a:lnTo>
                      <a:pt x="62145" y="27253"/>
                    </a:lnTo>
                    <a:lnTo>
                      <a:pt x="62145" y="19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45"/>
              <p:cNvSpPr/>
              <p:nvPr/>
            </p:nvSpPr>
            <p:spPr>
              <a:xfrm>
                <a:off x="1496859" y="3651039"/>
                <a:ext cx="2353670" cy="566618"/>
              </a:xfrm>
              <a:custGeom>
                <a:rect b="b" l="l" r="r" t="t"/>
                <a:pathLst>
                  <a:path extrusionOk="0" h="17948" w="74554">
                    <a:moveTo>
                      <a:pt x="34896" y="0"/>
                    </a:moveTo>
                    <a:cubicBezTo>
                      <a:pt x="34896" y="0"/>
                      <a:pt x="34894" y="1"/>
                      <a:pt x="34892" y="2"/>
                    </a:cubicBezTo>
                    <a:cubicBezTo>
                      <a:pt x="34890" y="2"/>
                      <a:pt x="34889" y="3"/>
                      <a:pt x="34889" y="4"/>
                    </a:cubicBezTo>
                    <a:lnTo>
                      <a:pt x="34889" y="4"/>
                    </a:lnTo>
                    <a:cubicBezTo>
                      <a:pt x="34894" y="2"/>
                      <a:pt x="34896" y="0"/>
                      <a:pt x="34896" y="0"/>
                    </a:cubicBezTo>
                    <a:close/>
                    <a:moveTo>
                      <a:pt x="34889" y="4"/>
                    </a:moveTo>
                    <a:cubicBezTo>
                      <a:pt x="34314" y="321"/>
                      <a:pt x="0" y="17948"/>
                      <a:pt x="0" y="17948"/>
                    </a:cubicBezTo>
                    <a:lnTo>
                      <a:pt x="37827" y="9075"/>
                    </a:lnTo>
                    <a:lnTo>
                      <a:pt x="74554" y="17481"/>
                    </a:lnTo>
                    <a:lnTo>
                      <a:pt x="74554" y="10976"/>
                    </a:lnTo>
                    <a:cubicBezTo>
                      <a:pt x="74554" y="10976"/>
                      <a:pt x="34796" y="259"/>
                      <a:pt x="34889" y="4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45"/>
              <p:cNvSpPr/>
              <p:nvPr/>
            </p:nvSpPr>
            <p:spPr>
              <a:xfrm>
                <a:off x="1496859" y="3644756"/>
                <a:ext cx="2353670" cy="572901"/>
              </a:xfrm>
              <a:custGeom>
                <a:rect b="b" l="l" r="r" t="t"/>
                <a:pathLst>
                  <a:path extrusionOk="0" fill="none" h="18147" w="74554">
                    <a:moveTo>
                      <a:pt x="0" y="18147"/>
                    </a:moveTo>
                    <a:lnTo>
                      <a:pt x="37827" y="9274"/>
                    </a:lnTo>
                    <a:lnTo>
                      <a:pt x="74554" y="17680"/>
                    </a:lnTo>
                    <a:lnTo>
                      <a:pt x="74554" y="11175"/>
                    </a:lnTo>
                    <a:cubicBezTo>
                      <a:pt x="74554" y="11175"/>
                      <a:pt x="34458" y="368"/>
                      <a:pt x="34892" y="201"/>
                    </a:cubicBezTo>
                    <a:cubicBezTo>
                      <a:pt x="35326" y="1"/>
                      <a:pt x="0" y="18147"/>
                      <a:pt x="0" y="1814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45"/>
              <p:cNvSpPr/>
              <p:nvPr/>
            </p:nvSpPr>
            <p:spPr>
              <a:xfrm>
                <a:off x="596474" y="203609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57190" y="1"/>
                    </a:moveTo>
                    <a:cubicBezTo>
                      <a:pt x="46699" y="1"/>
                      <a:pt x="41896" y="13890"/>
                      <a:pt x="22983" y="14963"/>
                    </a:cubicBezTo>
                    <a:cubicBezTo>
                      <a:pt x="21582" y="15030"/>
                      <a:pt x="20348" y="15964"/>
                      <a:pt x="19881" y="17298"/>
                    </a:cubicBezTo>
                    <a:lnTo>
                      <a:pt x="167" y="73505"/>
                    </a:lnTo>
                    <a:cubicBezTo>
                      <a:pt x="0" y="74005"/>
                      <a:pt x="334" y="74472"/>
                      <a:pt x="834" y="74472"/>
                    </a:cubicBezTo>
                    <a:cubicBezTo>
                      <a:pt x="36344" y="74181"/>
                      <a:pt x="41794" y="58649"/>
                      <a:pt x="54313" y="58649"/>
                    </a:cubicBezTo>
                    <a:cubicBezTo>
                      <a:pt x="57565" y="58649"/>
                      <a:pt x="61292" y="59697"/>
                      <a:pt x="66147" y="62330"/>
                    </a:cubicBezTo>
                    <a:lnTo>
                      <a:pt x="66147" y="2854"/>
                    </a:lnTo>
                    <a:cubicBezTo>
                      <a:pt x="62634" y="824"/>
                      <a:pt x="59744" y="1"/>
                      <a:pt x="57190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45"/>
              <p:cNvSpPr/>
              <p:nvPr/>
            </p:nvSpPr>
            <p:spPr>
              <a:xfrm>
                <a:off x="596474" y="179868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22983" y="22483"/>
                    </a:moveTo>
                    <a:cubicBezTo>
                      <a:pt x="46500" y="21149"/>
                      <a:pt x="48201" y="0"/>
                      <a:pt x="66147" y="10374"/>
                    </a:cubicBezTo>
                    <a:lnTo>
                      <a:pt x="66147" y="69850"/>
                    </a:lnTo>
                    <a:cubicBezTo>
                      <a:pt x="42597" y="57075"/>
                      <a:pt x="45566" y="81625"/>
                      <a:pt x="834" y="81992"/>
                    </a:cubicBezTo>
                    <a:cubicBezTo>
                      <a:pt x="334" y="81992"/>
                      <a:pt x="0" y="81525"/>
                      <a:pt x="167" y="81025"/>
                    </a:cubicBezTo>
                    <a:lnTo>
                      <a:pt x="19881" y="24818"/>
                    </a:lnTo>
                    <a:cubicBezTo>
                      <a:pt x="20348" y="23484"/>
                      <a:pt x="21582" y="22550"/>
                      <a:pt x="22983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45"/>
              <p:cNvSpPr/>
              <p:nvPr/>
            </p:nvSpPr>
            <p:spPr>
              <a:xfrm>
                <a:off x="2684756" y="200976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8942" y="1"/>
                    </a:moveTo>
                    <a:cubicBezTo>
                      <a:pt x="6392" y="1"/>
                      <a:pt x="3507" y="824"/>
                      <a:pt x="0" y="2855"/>
                    </a:cubicBezTo>
                    <a:lnTo>
                      <a:pt x="0" y="62330"/>
                    </a:lnTo>
                    <a:cubicBezTo>
                      <a:pt x="4855" y="59697"/>
                      <a:pt x="8583" y="58649"/>
                      <a:pt x="11834" y="58649"/>
                    </a:cubicBezTo>
                    <a:cubicBezTo>
                      <a:pt x="24352" y="58649"/>
                      <a:pt x="29796" y="74181"/>
                      <a:pt x="65280" y="74472"/>
                    </a:cubicBezTo>
                    <a:cubicBezTo>
                      <a:pt x="65781" y="74472"/>
                      <a:pt x="66148" y="74005"/>
                      <a:pt x="65981" y="73505"/>
                    </a:cubicBezTo>
                    <a:lnTo>
                      <a:pt x="46267" y="17298"/>
                    </a:lnTo>
                    <a:cubicBezTo>
                      <a:pt x="45800" y="15964"/>
                      <a:pt x="44565" y="15030"/>
                      <a:pt x="43164" y="14963"/>
                    </a:cubicBezTo>
                    <a:cubicBezTo>
                      <a:pt x="24224" y="13890"/>
                      <a:pt x="19416" y="1"/>
                      <a:pt x="8942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45"/>
              <p:cNvSpPr/>
              <p:nvPr/>
            </p:nvSpPr>
            <p:spPr>
              <a:xfrm>
                <a:off x="2684756" y="177235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43164" y="22483"/>
                    </a:moveTo>
                    <a:cubicBezTo>
                      <a:pt x="19614" y="21149"/>
                      <a:pt x="17913" y="0"/>
                      <a:pt x="0" y="10375"/>
                    </a:cubicBezTo>
                    <a:lnTo>
                      <a:pt x="0" y="69850"/>
                    </a:lnTo>
                    <a:cubicBezTo>
                      <a:pt x="23550" y="57075"/>
                      <a:pt x="20582" y="81626"/>
                      <a:pt x="65280" y="81992"/>
                    </a:cubicBezTo>
                    <a:cubicBezTo>
                      <a:pt x="65781" y="81992"/>
                      <a:pt x="66148" y="81525"/>
                      <a:pt x="65981" y="81025"/>
                    </a:cubicBezTo>
                    <a:lnTo>
                      <a:pt x="46267" y="24818"/>
                    </a:lnTo>
                    <a:cubicBezTo>
                      <a:pt x="45800" y="23484"/>
                      <a:pt x="44565" y="22550"/>
                      <a:pt x="43164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45"/>
              <p:cNvSpPr/>
              <p:nvPr/>
            </p:nvSpPr>
            <p:spPr>
              <a:xfrm>
                <a:off x="2684756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10773" y="0"/>
                    </a:moveTo>
                    <a:cubicBezTo>
                      <a:pt x="7735" y="0"/>
                      <a:pt x="4313" y="961"/>
                      <a:pt x="0" y="3459"/>
                    </a:cubicBezTo>
                    <a:lnTo>
                      <a:pt x="0" y="62934"/>
                    </a:lnTo>
                    <a:cubicBezTo>
                      <a:pt x="5787" y="59795"/>
                      <a:pt x="10024" y="58607"/>
                      <a:pt x="13785" y="58607"/>
                    </a:cubicBezTo>
                    <a:cubicBezTo>
                      <a:pt x="25329" y="58607"/>
                      <a:pt x="32400" y="69796"/>
                      <a:pt x="66114" y="70073"/>
                    </a:cubicBezTo>
                    <a:cubicBezTo>
                      <a:pt x="66615" y="70073"/>
                      <a:pt x="66981" y="69606"/>
                      <a:pt x="66815" y="69106"/>
                    </a:cubicBezTo>
                    <a:lnTo>
                      <a:pt x="47101" y="12899"/>
                    </a:lnTo>
                    <a:cubicBezTo>
                      <a:pt x="46634" y="11564"/>
                      <a:pt x="45399" y="10630"/>
                      <a:pt x="43998" y="10564"/>
                    </a:cubicBezTo>
                    <a:cubicBezTo>
                      <a:pt x="26118" y="9551"/>
                      <a:pt x="20352" y="0"/>
                      <a:pt x="10773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45"/>
              <p:cNvSpPr/>
              <p:nvPr/>
            </p:nvSpPr>
            <p:spPr>
              <a:xfrm>
                <a:off x="2684756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43998" y="17480"/>
                    </a:moveTo>
                    <a:cubicBezTo>
                      <a:pt x="20448" y="16145"/>
                      <a:pt x="17913" y="0"/>
                      <a:pt x="0" y="10375"/>
                    </a:cubicBezTo>
                    <a:lnTo>
                      <a:pt x="0" y="70551"/>
                    </a:lnTo>
                    <a:cubicBezTo>
                      <a:pt x="23550" y="57775"/>
                      <a:pt x="21416" y="76622"/>
                      <a:pt x="66114" y="76989"/>
                    </a:cubicBezTo>
                    <a:cubicBezTo>
                      <a:pt x="66615" y="76989"/>
                      <a:pt x="66981" y="76522"/>
                      <a:pt x="66815" y="76022"/>
                    </a:cubicBezTo>
                    <a:lnTo>
                      <a:pt x="47101" y="19815"/>
                    </a:lnTo>
                    <a:cubicBezTo>
                      <a:pt x="46634" y="18480"/>
                      <a:pt x="45399" y="17546"/>
                      <a:pt x="43998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45"/>
              <p:cNvSpPr/>
              <p:nvPr/>
            </p:nvSpPr>
            <p:spPr>
              <a:xfrm>
                <a:off x="2684756" y="1938385"/>
                <a:ext cx="2153579" cy="2093943"/>
              </a:xfrm>
              <a:custGeom>
                <a:rect b="b" l="l" r="r" t="t"/>
                <a:pathLst>
                  <a:path extrusionOk="0" h="66327" w="68216">
                    <a:moveTo>
                      <a:pt x="13386" y="0"/>
                    </a:moveTo>
                    <a:cubicBezTo>
                      <a:pt x="9595" y="0"/>
                      <a:pt x="5451" y="1125"/>
                      <a:pt x="0" y="4282"/>
                    </a:cubicBezTo>
                    <a:lnTo>
                      <a:pt x="0" y="64325"/>
                    </a:lnTo>
                    <a:cubicBezTo>
                      <a:pt x="7205" y="60416"/>
                      <a:pt x="12122" y="59052"/>
                      <a:pt x="16756" y="59052"/>
                    </a:cubicBezTo>
                    <a:cubicBezTo>
                      <a:pt x="27268" y="59052"/>
                      <a:pt x="36325" y="66071"/>
                      <a:pt x="67348" y="66326"/>
                    </a:cubicBezTo>
                    <a:cubicBezTo>
                      <a:pt x="67849" y="66326"/>
                      <a:pt x="68216" y="65826"/>
                      <a:pt x="68049" y="65359"/>
                    </a:cubicBezTo>
                    <a:lnTo>
                      <a:pt x="48335" y="9118"/>
                    </a:lnTo>
                    <a:cubicBezTo>
                      <a:pt x="47868" y="7784"/>
                      <a:pt x="46634" y="6883"/>
                      <a:pt x="45233" y="6783"/>
                    </a:cubicBezTo>
                    <a:cubicBezTo>
                      <a:pt x="28872" y="5878"/>
                      <a:pt x="22053" y="0"/>
                      <a:pt x="13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700" name="Google Shape;700;p45"/>
              <p:cNvSpPr/>
              <p:nvPr/>
            </p:nvSpPr>
            <p:spPr>
              <a:xfrm>
                <a:off x="2684756" y="1746028"/>
                <a:ext cx="2153579" cy="2286299"/>
              </a:xfrm>
              <a:custGeom>
                <a:rect b="b" l="l" r="r" t="t"/>
                <a:pathLst>
                  <a:path extrusionOk="0" fill="none" h="72420" w="68216">
                    <a:moveTo>
                      <a:pt x="45233" y="12876"/>
                    </a:moveTo>
                    <a:cubicBezTo>
                      <a:pt x="21716" y="11575"/>
                      <a:pt x="17913" y="1"/>
                      <a:pt x="0" y="10375"/>
                    </a:cubicBezTo>
                    <a:lnTo>
                      <a:pt x="0" y="70684"/>
                    </a:lnTo>
                    <a:cubicBezTo>
                      <a:pt x="23550" y="57909"/>
                      <a:pt x="22650" y="72052"/>
                      <a:pt x="67348" y="72419"/>
                    </a:cubicBezTo>
                    <a:cubicBezTo>
                      <a:pt x="67849" y="72419"/>
                      <a:pt x="68216" y="71919"/>
                      <a:pt x="68049" y="71452"/>
                    </a:cubicBezTo>
                    <a:lnTo>
                      <a:pt x="48335" y="15211"/>
                    </a:lnTo>
                    <a:cubicBezTo>
                      <a:pt x="47868" y="13877"/>
                      <a:pt x="46634" y="12976"/>
                      <a:pt x="45233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45"/>
              <p:cNvSpPr/>
              <p:nvPr/>
            </p:nvSpPr>
            <p:spPr>
              <a:xfrm>
                <a:off x="576458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56191" y="0"/>
                    </a:moveTo>
                    <a:cubicBezTo>
                      <a:pt x="46598" y="0"/>
                      <a:pt x="40838" y="9551"/>
                      <a:pt x="22983" y="10564"/>
                    </a:cubicBezTo>
                    <a:cubicBezTo>
                      <a:pt x="21549" y="10630"/>
                      <a:pt x="20348" y="11564"/>
                      <a:pt x="19881" y="12899"/>
                    </a:cubicBezTo>
                    <a:lnTo>
                      <a:pt x="167" y="69106"/>
                    </a:lnTo>
                    <a:cubicBezTo>
                      <a:pt x="0" y="69606"/>
                      <a:pt x="334" y="70073"/>
                      <a:pt x="834" y="70073"/>
                    </a:cubicBezTo>
                    <a:cubicBezTo>
                      <a:pt x="34574" y="69796"/>
                      <a:pt x="41631" y="58607"/>
                      <a:pt x="53183" y="58607"/>
                    </a:cubicBezTo>
                    <a:cubicBezTo>
                      <a:pt x="56946" y="58607"/>
                      <a:pt x="61186" y="59795"/>
                      <a:pt x="66981" y="62934"/>
                    </a:cubicBezTo>
                    <a:lnTo>
                      <a:pt x="66981" y="3459"/>
                    </a:lnTo>
                    <a:cubicBezTo>
                      <a:pt x="62661" y="961"/>
                      <a:pt x="59233" y="0"/>
                      <a:pt x="56191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45"/>
              <p:cNvSpPr/>
              <p:nvPr/>
            </p:nvSpPr>
            <p:spPr>
              <a:xfrm>
                <a:off x="576458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22983" y="17480"/>
                    </a:moveTo>
                    <a:cubicBezTo>
                      <a:pt x="46500" y="16145"/>
                      <a:pt x="49035" y="0"/>
                      <a:pt x="66981" y="10375"/>
                    </a:cubicBezTo>
                    <a:lnTo>
                      <a:pt x="66981" y="70551"/>
                    </a:lnTo>
                    <a:cubicBezTo>
                      <a:pt x="43398" y="57775"/>
                      <a:pt x="45566" y="76622"/>
                      <a:pt x="834" y="76989"/>
                    </a:cubicBezTo>
                    <a:cubicBezTo>
                      <a:pt x="334" y="76989"/>
                      <a:pt x="0" y="76522"/>
                      <a:pt x="167" y="76022"/>
                    </a:cubicBezTo>
                    <a:lnTo>
                      <a:pt x="19881" y="19815"/>
                    </a:lnTo>
                    <a:cubicBezTo>
                      <a:pt x="20348" y="18480"/>
                      <a:pt x="21549" y="17546"/>
                      <a:pt x="22983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45"/>
              <p:cNvSpPr/>
              <p:nvPr/>
            </p:nvSpPr>
            <p:spPr>
              <a:xfrm>
                <a:off x="536427" y="1938385"/>
                <a:ext cx="2154652" cy="2093943"/>
              </a:xfrm>
              <a:custGeom>
                <a:rect b="b" l="l" r="r" t="t"/>
                <a:pathLst>
                  <a:path extrusionOk="0" h="66327" w="68250">
                    <a:moveTo>
                      <a:pt x="54842" y="0"/>
                    </a:moveTo>
                    <a:cubicBezTo>
                      <a:pt x="46164" y="0"/>
                      <a:pt x="39345" y="5878"/>
                      <a:pt x="22984" y="6783"/>
                    </a:cubicBezTo>
                    <a:cubicBezTo>
                      <a:pt x="21583" y="6883"/>
                      <a:pt x="20349" y="7784"/>
                      <a:pt x="19882" y="9118"/>
                    </a:cubicBezTo>
                    <a:lnTo>
                      <a:pt x="168" y="65359"/>
                    </a:lnTo>
                    <a:cubicBezTo>
                      <a:pt x="1" y="65826"/>
                      <a:pt x="368" y="66326"/>
                      <a:pt x="868" y="66326"/>
                    </a:cubicBezTo>
                    <a:cubicBezTo>
                      <a:pt x="31715" y="66073"/>
                      <a:pt x="40845" y="59258"/>
                      <a:pt x="51293" y="59258"/>
                    </a:cubicBezTo>
                    <a:cubicBezTo>
                      <a:pt x="55984" y="59258"/>
                      <a:pt x="60941" y="60632"/>
                      <a:pt x="68249" y="64591"/>
                    </a:cubicBezTo>
                    <a:lnTo>
                      <a:pt x="68249" y="4282"/>
                    </a:lnTo>
                    <a:cubicBezTo>
                      <a:pt x="62789" y="1125"/>
                      <a:pt x="58637" y="0"/>
                      <a:pt x="548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704" name="Google Shape;704;p45"/>
              <p:cNvSpPr/>
              <p:nvPr/>
            </p:nvSpPr>
            <p:spPr>
              <a:xfrm>
                <a:off x="536427" y="1746028"/>
                <a:ext cx="2154652" cy="2286299"/>
              </a:xfrm>
              <a:custGeom>
                <a:rect b="b" l="l" r="r" t="t"/>
                <a:pathLst>
                  <a:path extrusionOk="0" fill="none" h="72420" w="68250">
                    <a:moveTo>
                      <a:pt x="22984" y="12876"/>
                    </a:moveTo>
                    <a:cubicBezTo>
                      <a:pt x="46501" y="11575"/>
                      <a:pt x="50303" y="1"/>
                      <a:pt x="68249" y="10375"/>
                    </a:cubicBezTo>
                    <a:lnTo>
                      <a:pt x="68249" y="70684"/>
                    </a:lnTo>
                    <a:cubicBezTo>
                      <a:pt x="44666" y="57909"/>
                      <a:pt x="45567" y="72052"/>
                      <a:pt x="868" y="72419"/>
                    </a:cubicBezTo>
                    <a:cubicBezTo>
                      <a:pt x="368" y="72419"/>
                      <a:pt x="1" y="71919"/>
                      <a:pt x="168" y="71452"/>
                    </a:cubicBezTo>
                    <a:lnTo>
                      <a:pt x="19882" y="15211"/>
                    </a:lnTo>
                    <a:cubicBezTo>
                      <a:pt x="20349" y="13877"/>
                      <a:pt x="21583" y="12976"/>
                      <a:pt x="22984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5" name="Google Shape;705;p45"/>
            <p:cNvSpPr/>
            <p:nvPr/>
          </p:nvSpPr>
          <p:spPr>
            <a:xfrm>
              <a:off x="2152500" y="1757375"/>
              <a:ext cx="199025" cy="1679073"/>
            </a:xfrm>
            <a:custGeom>
              <a:rect b="b" l="l" r="r" t="t"/>
              <a:pathLst>
                <a:path extrusionOk="0" h="63046" w="7473">
                  <a:moveTo>
                    <a:pt x="7472" y="1"/>
                  </a:moveTo>
                  <a:cubicBezTo>
                    <a:pt x="3536" y="468"/>
                    <a:pt x="0" y="2836"/>
                    <a:pt x="0" y="2836"/>
                  </a:cubicBezTo>
                  <a:lnTo>
                    <a:pt x="0" y="63046"/>
                  </a:lnTo>
                  <a:lnTo>
                    <a:pt x="1735" y="62145"/>
                  </a:lnTo>
                  <a:lnTo>
                    <a:pt x="7472" y="1"/>
                  </a:lnTo>
                  <a:close/>
                </a:path>
              </a:pathLst>
            </a:custGeom>
            <a:solidFill>
              <a:srgbClr val="FCEF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46"/>
          <p:cNvGrpSpPr/>
          <p:nvPr/>
        </p:nvGrpSpPr>
        <p:grpSpPr>
          <a:xfrm>
            <a:off x="-991751" y="4111304"/>
            <a:ext cx="3843108" cy="2233592"/>
            <a:chOff x="3909625" y="3119050"/>
            <a:chExt cx="811450" cy="471600"/>
          </a:xfrm>
        </p:grpSpPr>
        <p:sp>
          <p:nvSpPr>
            <p:cNvPr id="711" name="Google Shape;711;p46"/>
            <p:cNvSpPr/>
            <p:nvPr/>
          </p:nvSpPr>
          <p:spPr>
            <a:xfrm>
              <a:off x="4058075" y="3119050"/>
              <a:ext cx="500375" cy="471600"/>
            </a:xfrm>
            <a:custGeom>
              <a:rect b="b" l="l" r="r" t="t"/>
              <a:pathLst>
                <a:path extrusionOk="0" h="18864" w="20015">
                  <a:moveTo>
                    <a:pt x="9967" y="1"/>
                  </a:moveTo>
                  <a:cubicBezTo>
                    <a:pt x="5315" y="1"/>
                    <a:pt x="1249" y="3489"/>
                    <a:pt x="634" y="8251"/>
                  </a:cubicBezTo>
                  <a:cubicBezTo>
                    <a:pt x="0" y="13388"/>
                    <a:pt x="3636" y="18125"/>
                    <a:pt x="8807" y="18792"/>
                  </a:cubicBezTo>
                  <a:cubicBezTo>
                    <a:pt x="9200" y="18840"/>
                    <a:pt x="9590" y="18864"/>
                    <a:pt x="9977" y="18864"/>
                  </a:cubicBezTo>
                  <a:cubicBezTo>
                    <a:pt x="14669" y="18864"/>
                    <a:pt x="18731" y="15397"/>
                    <a:pt x="19347" y="10620"/>
                  </a:cubicBezTo>
                  <a:cubicBezTo>
                    <a:pt x="20015" y="5449"/>
                    <a:pt x="16345" y="746"/>
                    <a:pt x="11175" y="79"/>
                  </a:cubicBezTo>
                  <a:cubicBezTo>
                    <a:pt x="10769" y="26"/>
                    <a:pt x="10366" y="1"/>
                    <a:pt x="9967" y="1"/>
                  </a:cubicBezTo>
                  <a:close/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6"/>
            <p:cNvSpPr/>
            <p:nvPr/>
          </p:nvSpPr>
          <p:spPr>
            <a:xfrm>
              <a:off x="4305750" y="3172350"/>
              <a:ext cx="155975" cy="121825"/>
            </a:xfrm>
            <a:custGeom>
              <a:rect b="b" l="l" r="r" t="t"/>
              <a:pathLst>
                <a:path extrusionOk="0" h="4873" w="6239">
                  <a:moveTo>
                    <a:pt x="1977" y="1"/>
                  </a:moveTo>
                  <a:cubicBezTo>
                    <a:pt x="934" y="1"/>
                    <a:pt x="172" y="519"/>
                    <a:pt x="100" y="1383"/>
                  </a:cubicBezTo>
                  <a:cubicBezTo>
                    <a:pt x="0" y="2584"/>
                    <a:pt x="1268" y="4051"/>
                    <a:pt x="2936" y="4618"/>
                  </a:cubicBezTo>
                  <a:cubicBezTo>
                    <a:pt x="3416" y="4791"/>
                    <a:pt x="3876" y="4873"/>
                    <a:pt x="4291" y="4873"/>
                  </a:cubicBezTo>
                  <a:cubicBezTo>
                    <a:pt x="5319" y="4873"/>
                    <a:pt x="6067" y="4373"/>
                    <a:pt x="6138" y="3518"/>
                  </a:cubicBezTo>
                  <a:cubicBezTo>
                    <a:pt x="6238" y="2317"/>
                    <a:pt x="4971" y="849"/>
                    <a:pt x="3303" y="249"/>
                  </a:cubicBezTo>
                  <a:cubicBezTo>
                    <a:pt x="2834" y="80"/>
                    <a:pt x="2384" y="1"/>
                    <a:pt x="1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6"/>
            <p:cNvSpPr/>
            <p:nvPr/>
          </p:nvSpPr>
          <p:spPr>
            <a:xfrm>
              <a:off x="4033875" y="3233600"/>
              <a:ext cx="572950" cy="240175"/>
            </a:xfrm>
            <a:custGeom>
              <a:rect b="b" l="l" r="r" t="t"/>
              <a:pathLst>
                <a:path extrusionOk="0" fill="none" h="9607" w="22918">
                  <a:moveTo>
                    <a:pt x="19582" y="434"/>
                  </a:moveTo>
                  <a:cubicBezTo>
                    <a:pt x="19948" y="367"/>
                    <a:pt x="20249" y="300"/>
                    <a:pt x="20516" y="267"/>
                  </a:cubicBezTo>
                  <a:cubicBezTo>
                    <a:pt x="22917" y="0"/>
                    <a:pt x="20616" y="1835"/>
                    <a:pt x="15345" y="4370"/>
                  </a:cubicBezTo>
                  <a:cubicBezTo>
                    <a:pt x="10075" y="6872"/>
                    <a:pt x="3870" y="9173"/>
                    <a:pt x="1469" y="9440"/>
                  </a:cubicBezTo>
                  <a:cubicBezTo>
                    <a:pt x="1" y="9607"/>
                    <a:pt x="334" y="8973"/>
                    <a:pt x="2036" y="7872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6"/>
            <p:cNvSpPr/>
            <p:nvPr/>
          </p:nvSpPr>
          <p:spPr>
            <a:xfrm>
              <a:off x="3909625" y="3186050"/>
              <a:ext cx="811450" cy="343600"/>
            </a:xfrm>
            <a:custGeom>
              <a:rect b="b" l="l" r="r" t="t"/>
              <a:pathLst>
                <a:path extrusionOk="0" fill="none" h="13744" w="32458">
                  <a:moveTo>
                    <a:pt x="23284" y="835"/>
                  </a:moveTo>
                  <a:cubicBezTo>
                    <a:pt x="25586" y="234"/>
                    <a:pt x="27587" y="1"/>
                    <a:pt x="28888" y="134"/>
                  </a:cubicBezTo>
                  <a:cubicBezTo>
                    <a:pt x="32457" y="501"/>
                    <a:pt x="29588" y="3770"/>
                    <a:pt x="22417" y="7439"/>
                  </a:cubicBezTo>
                  <a:cubicBezTo>
                    <a:pt x="15278" y="11075"/>
                    <a:pt x="6572" y="13744"/>
                    <a:pt x="2969" y="13377"/>
                  </a:cubicBezTo>
                  <a:cubicBezTo>
                    <a:pt x="1" y="13043"/>
                    <a:pt x="1802" y="10575"/>
                    <a:pt x="6505" y="7706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5" name="Google Shape;715;p46"/>
          <p:cNvSpPr txBox="1"/>
          <p:nvPr/>
        </p:nvSpPr>
        <p:spPr>
          <a:xfrm>
            <a:off x="3229500" y="674325"/>
            <a:ext cx="5884800" cy="44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 Medium"/>
                <a:ea typeface="Montserrat Medium"/>
                <a:cs typeface="Montserrat Medium"/>
                <a:sym typeface="Montserrat Medium"/>
              </a:rPr>
              <a:t>jQuery 基本用法</a:t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 Medium"/>
                <a:ea typeface="Montserrat Medium"/>
                <a:cs typeface="Montserrat Medium"/>
                <a:sym typeface="Montserrat Medium"/>
              </a:rPr>
              <a:t>$(selector)  +  動作語法</a:t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716" name="Google Shape;716;p46"/>
          <p:cNvGrpSpPr/>
          <p:nvPr/>
        </p:nvGrpSpPr>
        <p:grpSpPr>
          <a:xfrm>
            <a:off x="3259200" y="5778825"/>
            <a:ext cx="5600400" cy="1880025"/>
            <a:chOff x="3401400" y="2621600"/>
            <a:chExt cx="5600400" cy="1880025"/>
          </a:xfrm>
        </p:grpSpPr>
        <p:sp>
          <p:nvSpPr>
            <p:cNvPr id="717" name="Google Shape;717;p46"/>
            <p:cNvSpPr/>
            <p:nvPr/>
          </p:nvSpPr>
          <p:spPr>
            <a:xfrm>
              <a:off x="3981800" y="2621600"/>
              <a:ext cx="554700" cy="10995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6"/>
            <p:cNvSpPr txBox="1"/>
            <p:nvPr/>
          </p:nvSpPr>
          <p:spPr>
            <a:xfrm>
              <a:off x="3401400" y="3848225"/>
              <a:ext cx="5600400" cy="6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Montserrat Medium"/>
                  <a:ea typeface="Montserrat Medium"/>
                  <a:cs typeface="Montserrat Medium"/>
                  <a:sym typeface="Montserrat Medium"/>
                </a:rPr>
                <a:t>選擇器的用法</a:t>
              </a:r>
              <a:endParaRPr sz="210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p47"/>
          <p:cNvGrpSpPr/>
          <p:nvPr/>
        </p:nvGrpSpPr>
        <p:grpSpPr>
          <a:xfrm>
            <a:off x="-991751" y="4111304"/>
            <a:ext cx="3843108" cy="2233592"/>
            <a:chOff x="3909625" y="3119050"/>
            <a:chExt cx="811450" cy="471600"/>
          </a:xfrm>
        </p:grpSpPr>
        <p:sp>
          <p:nvSpPr>
            <p:cNvPr id="724" name="Google Shape;724;p47"/>
            <p:cNvSpPr/>
            <p:nvPr/>
          </p:nvSpPr>
          <p:spPr>
            <a:xfrm>
              <a:off x="4058075" y="3119050"/>
              <a:ext cx="500375" cy="471600"/>
            </a:xfrm>
            <a:custGeom>
              <a:rect b="b" l="l" r="r" t="t"/>
              <a:pathLst>
                <a:path extrusionOk="0" h="18864" w="20015">
                  <a:moveTo>
                    <a:pt x="9967" y="1"/>
                  </a:moveTo>
                  <a:cubicBezTo>
                    <a:pt x="5315" y="1"/>
                    <a:pt x="1249" y="3489"/>
                    <a:pt x="634" y="8251"/>
                  </a:cubicBezTo>
                  <a:cubicBezTo>
                    <a:pt x="0" y="13388"/>
                    <a:pt x="3636" y="18125"/>
                    <a:pt x="8807" y="18792"/>
                  </a:cubicBezTo>
                  <a:cubicBezTo>
                    <a:pt x="9200" y="18840"/>
                    <a:pt x="9590" y="18864"/>
                    <a:pt x="9977" y="18864"/>
                  </a:cubicBezTo>
                  <a:cubicBezTo>
                    <a:pt x="14669" y="18864"/>
                    <a:pt x="18731" y="15397"/>
                    <a:pt x="19347" y="10620"/>
                  </a:cubicBezTo>
                  <a:cubicBezTo>
                    <a:pt x="20015" y="5449"/>
                    <a:pt x="16345" y="746"/>
                    <a:pt x="11175" y="79"/>
                  </a:cubicBezTo>
                  <a:cubicBezTo>
                    <a:pt x="10769" y="26"/>
                    <a:pt x="10366" y="1"/>
                    <a:pt x="9967" y="1"/>
                  </a:cubicBezTo>
                  <a:close/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4305750" y="3172350"/>
              <a:ext cx="155975" cy="121825"/>
            </a:xfrm>
            <a:custGeom>
              <a:rect b="b" l="l" r="r" t="t"/>
              <a:pathLst>
                <a:path extrusionOk="0" h="4873" w="6239">
                  <a:moveTo>
                    <a:pt x="1977" y="1"/>
                  </a:moveTo>
                  <a:cubicBezTo>
                    <a:pt x="934" y="1"/>
                    <a:pt x="172" y="519"/>
                    <a:pt x="100" y="1383"/>
                  </a:cubicBezTo>
                  <a:cubicBezTo>
                    <a:pt x="0" y="2584"/>
                    <a:pt x="1268" y="4051"/>
                    <a:pt x="2936" y="4618"/>
                  </a:cubicBezTo>
                  <a:cubicBezTo>
                    <a:pt x="3416" y="4791"/>
                    <a:pt x="3876" y="4873"/>
                    <a:pt x="4291" y="4873"/>
                  </a:cubicBezTo>
                  <a:cubicBezTo>
                    <a:pt x="5319" y="4873"/>
                    <a:pt x="6067" y="4373"/>
                    <a:pt x="6138" y="3518"/>
                  </a:cubicBezTo>
                  <a:cubicBezTo>
                    <a:pt x="6238" y="2317"/>
                    <a:pt x="4971" y="849"/>
                    <a:pt x="3303" y="249"/>
                  </a:cubicBezTo>
                  <a:cubicBezTo>
                    <a:pt x="2834" y="80"/>
                    <a:pt x="2384" y="1"/>
                    <a:pt x="1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7"/>
            <p:cNvSpPr/>
            <p:nvPr/>
          </p:nvSpPr>
          <p:spPr>
            <a:xfrm>
              <a:off x="4033875" y="3233600"/>
              <a:ext cx="572950" cy="240175"/>
            </a:xfrm>
            <a:custGeom>
              <a:rect b="b" l="l" r="r" t="t"/>
              <a:pathLst>
                <a:path extrusionOk="0" fill="none" h="9607" w="22918">
                  <a:moveTo>
                    <a:pt x="19582" y="434"/>
                  </a:moveTo>
                  <a:cubicBezTo>
                    <a:pt x="19948" y="367"/>
                    <a:pt x="20249" y="300"/>
                    <a:pt x="20516" y="267"/>
                  </a:cubicBezTo>
                  <a:cubicBezTo>
                    <a:pt x="22917" y="0"/>
                    <a:pt x="20616" y="1835"/>
                    <a:pt x="15345" y="4370"/>
                  </a:cubicBezTo>
                  <a:cubicBezTo>
                    <a:pt x="10075" y="6872"/>
                    <a:pt x="3870" y="9173"/>
                    <a:pt x="1469" y="9440"/>
                  </a:cubicBezTo>
                  <a:cubicBezTo>
                    <a:pt x="1" y="9607"/>
                    <a:pt x="334" y="8973"/>
                    <a:pt x="2036" y="7872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7"/>
            <p:cNvSpPr/>
            <p:nvPr/>
          </p:nvSpPr>
          <p:spPr>
            <a:xfrm>
              <a:off x="3909625" y="3186050"/>
              <a:ext cx="811450" cy="343600"/>
            </a:xfrm>
            <a:custGeom>
              <a:rect b="b" l="l" r="r" t="t"/>
              <a:pathLst>
                <a:path extrusionOk="0" fill="none" h="13744" w="32458">
                  <a:moveTo>
                    <a:pt x="23284" y="835"/>
                  </a:moveTo>
                  <a:cubicBezTo>
                    <a:pt x="25586" y="234"/>
                    <a:pt x="27587" y="1"/>
                    <a:pt x="28888" y="134"/>
                  </a:cubicBezTo>
                  <a:cubicBezTo>
                    <a:pt x="32457" y="501"/>
                    <a:pt x="29588" y="3770"/>
                    <a:pt x="22417" y="7439"/>
                  </a:cubicBezTo>
                  <a:cubicBezTo>
                    <a:pt x="15278" y="11075"/>
                    <a:pt x="6572" y="13744"/>
                    <a:pt x="2969" y="13377"/>
                  </a:cubicBezTo>
                  <a:cubicBezTo>
                    <a:pt x="1" y="13043"/>
                    <a:pt x="1802" y="10575"/>
                    <a:pt x="6505" y="7706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8" name="Google Shape;728;p47"/>
          <p:cNvSpPr txBox="1"/>
          <p:nvPr/>
        </p:nvSpPr>
        <p:spPr>
          <a:xfrm>
            <a:off x="2740825" y="674325"/>
            <a:ext cx="6403200" cy="44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原生 JavaScript selector 寫法：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●document.getElementById("myID")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●document.getElementsByTagName("p”)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●document.getElementsByClassName("class”)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●document.querySelectorAll("span.a, span.c")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●document.querySelector("#id, .class")</a:t>
            </a:r>
            <a:endParaRPr sz="2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3" name="Google Shape;733;p48"/>
          <p:cNvGrpSpPr/>
          <p:nvPr/>
        </p:nvGrpSpPr>
        <p:grpSpPr>
          <a:xfrm>
            <a:off x="-991751" y="4111304"/>
            <a:ext cx="3843108" cy="2233592"/>
            <a:chOff x="3909625" y="3119050"/>
            <a:chExt cx="811450" cy="471600"/>
          </a:xfrm>
        </p:grpSpPr>
        <p:sp>
          <p:nvSpPr>
            <p:cNvPr id="734" name="Google Shape;734;p48"/>
            <p:cNvSpPr/>
            <p:nvPr/>
          </p:nvSpPr>
          <p:spPr>
            <a:xfrm>
              <a:off x="4058075" y="3119050"/>
              <a:ext cx="500375" cy="471600"/>
            </a:xfrm>
            <a:custGeom>
              <a:rect b="b" l="l" r="r" t="t"/>
              <a:pathLst>
                <a:path extrusionOk="0" h="18864" w="20015">
                  <a:moveTo>
                    <a:pt x="9967" y="1"/>
                  </a:moveTo>
                  <a:cubicBezTo>
                    <a:pt x="5315" y="1"/>
                    <a:pt x="1249" y="3489"/>
                    <a:pt x="634" y="8251"/>
                  </a:cubicBezTo>
                  <a:cubicBezTo>
                    <a:pt x="0" y="13388"/>
                    <a:pt x="3636" y="18125"/>
                    <a:pt x="8807" y="18792"/>
                  </a:cubicBezTo>
                  <a:cubicBezTo>
                    <a:pt x="9200" y="18840"/>
                    <a:pt x="9590" y="18864"/>
                    <a:pt x="9977" y="18864"/>
                  </a:cubicBezTo>
                  <a:cubicBezTo>
                    <a:pt x="14669" y="18864"/>
                    <a:pt x="18731" y="15397"/>
                    <a:pt x="19347" y="10620"/>
                  </a:cubicBezTo>
                  <a:cubicBezTo>
                    <a:pt x="20015" y="5449"/>
                    <a:pt x="16345" y="746"/>
                    <a:pt x="11175" y="79"/>
                  </a:cubicBezTo>
                  <a:cubicBezTo>
                    <a:pt x="10769" y="26"/>
                    <a:pt x="10366" y="1"/>
                    <a:pt x="9967" y="1"/>
                  </a:cubicBezTo>
                  <a:close/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8"/>
            <p:cNvSpPr/>
            <p:nvPr/>
          </p:nvSpPr>
          <p:spPr>
            <a:xfrm>
              <a:off x="4305750" y="3172350"/>
              <a:ext cx="155975" cy="121825"/>
            </a:xfrm>
            <a:custGeom>
              <a:rect b="b" l="l" r="r" t="t"/>
              <a:pathLst>
                <a:path extrusionOk="0" h="4873" w="6239">
                  <a:moveTo>
                    <a:pt x="1977" y="1"/>
                  </a:moveTo>
                  <a:cubicBezTo>
                    <a:pt x="934" y="1"/>
                    <a:pt x="172" y="519"/>
                    <a:pt x="100" y="1383"/>
                  </a:cubicBezTo>
                  <a:cubicBezTo>
                    <a:pt x="0" y="2584"/>
                    <a:pt x="1268" y="4051"/>
                    <a:pt x="2936" y="4618"/>
                  </a:cubicBezTo>
                  <a:cubicBezTo>
                    <a:pt x="3416" y="4791"/>
                    <a:pt x="3876" y="4873"/>
                    <a:pt x="4291" y="4873"/>
                  </a:cubicBezTo>
                  <a:cubicBezTo>
                    <a:pt x="5319" y="4873"/>
                    <a:pt x="6067" y="4373"/>
                    <a:pt x="6138" y="3518"/>
                  </a:cubicBezTo>
                  <a:cubicBezTo>
                    <a:pt x="6238" y="2317"/>
                    <a:pt x="4971" y="849"/>
                    <a:pt x="3303" y="249"/>
                  </a:cubicBezTo>
                  <a:cubicBezTo>
                    <a:pt x="2834" y="80"/>
                    <a:pt x="2384" y="1"/>
                    <a:pt x="1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8"/>
            <p:cNvSpPr/>
            <p:nvPr/>
          </p:nvSpPr>
          <p:spPr>
            <a:xfrm>
              <a:off x="4033875" y="3233600"/>
              <a:ext cx="572950" cy="240175"/>
            </a:xfrm>
            <a:custGeom>
              <a:rect b="b" l="l" r="r" t="t"/>
              <a:pathLst>
                <a:path extrusionOk="0" fill="none" h="9607" w="22918">
                  <a:moveTo>
                    <a:pt x="19582" y="434"/>
                  </a:moveTo>
                  <a:cubicBezTo>
                    <a:pt x="19948" y="367"/>
                    <a:pt x="20249" y="300"/>
                    <a:pt x="20516" y="267"/>
                  </a:cubicBezTo>
                  <a:cubicBezTo>
                    <a:pt x="22917" y="0"/>
                    <a:pt x="20616" y="1835"/>
                    <a:pt x="15345" y="4370"/>
                  </a:cubicBezTo>
                  <a:cubicBezTo>
                    <a:pt x="10075" y="6872"/>
                    <a:pt x="3870" y="9173"/>
                    <a:pt x="1469" y="9440"/>
                  </a:cubicBezTo>
                  <a:cubicBezTo>
                    <a:pt x="1" y="9607"/>
                    <a:pt x="334" y="8973"/>
                    <a:pt x="2036" y="7872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8"/>
            <p:cNvSpPr/>
            <p:nvPr/>
          </p:nvSpPr>
          <p:spPr>
            <a:xfrm>
              <a:off x="3909625" y="3186050"/>
              <a:ext cx="811450" cy="343600"/>
            </a:xfrm>
            <a:custGeom>
              <a:rect b="b" l="l" r="r" t="t"/>
              <a:pathLst>
                <a:path extrusionOk="0" fill="none" h="13744" w="32458">
                  <a:moveTo>
                    <a:pt x="23284" y="835"/>
                  </a:moveTo>
                  <a:cubicBezTo>
                    <a:pt x="25586" y="234"/>
                    <a:pt x="27587" y="1"/>
                    <a:pt x="28888" y="134"/>
                  </a:cubicBezTo>
                  <a:cubicBezTo>
                    <a:pt x="32457" y="501"/>
                    <a:pt x="29588" y="3770"/>
                    <a:pt x="22417" y="7439"/>
                  </a:cubicBezTo>
                  <a:cubicBezTo>
                    <a:pt x="15278" y="11075"/>
                    <a:pt x="6572" y="13744"/>
                    <a:pt x="2969" y="13377"/>
                  </a:cubicBezTo>
                  <a:cubicBezTo>
                    <a:pt x="1" y="13043"/>
                    <a:pt x="1802" y="10575"/>
                    <a:pt x="6505" y="7706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8" name="Google Shape;738;p48"/>
          <p:cNvSpPr txBox="1"/>
          <p:nvPr/>
        </p:nvSpPr>
        <p:spPr>
          <a:xfrm>
            <a:off x="2758300" y="549875"/>
            <a:ext cx="5511000" cy="44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jQuery selector 寫法縮短很多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前面需要加上 $(), 裡面類似 css 選擇器用法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○html 標籤選擇器       </a:t>
            </a:r>
            <a:endParaRPr sz="2500">
              <a:solidFill>
                <a:srgbClr val="FFFFFF"/>
              </a:solidFill>
              <a:highlight>
                <a:srgbClr val="3D85C6"/>
              </a:highlight>
              <a:latin typeface="Basic"/>
              <a:ea typeface="Basic"/>
              <a:cs typeface="Basic"/>
              <a:sym typeface="Bas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○class 選擇器             </a:t>
            </a:r>
            <a:endParaRPr sz="2500">
              <a:solidFill>
                <a:srgbClr val="FFFFFF"/>
              </a:solidFill>
              <a:highlight>
                <a:srgbClr val="3D85C6"/>
              </a:highlight>
              <a:latin typeface="Basic"/>
              <a:ea typeface="Basic"/>
              <a:cs typeface="Basic"/>
              <a:sym typeface="Bas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○id 選擇器                  </a:t>
            </a:r>
            <a:endParaRPr sz="2500">
              <a:solidFill>
                <a:srgbClr val="FFFFFF"/>
              </a:solidFill>
              <a:highlight>
                <a:srgbClr val="3D85C6"/>
              </a:highlight>
              <a:latin typeface="Basic"/>
              <a:ea typeface="Basic"/>
              <a:cs typeface="Basic"/>
              <a:sym typeface="Bas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○屬性選擇器             </a:t>
            </a:r>
            <a:endParaRPr sz="2500">
              <a:solidFill>
                <a:srgbClr val="FFFFFF"/>
              </a:solidFill>
              <a:highlight>
                <a:srgbClr val="3D85C6"/>
              </a:highlight>
              <a:latin typeface="Basic"/>
              <a:ea typeface="Basic"/>
              <a:cs typeface="Basic"/>
              <a:sym typeface="Bas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○一次選擇多個          </a:t>
            </a:r>
            <a:endParaRPr sz="2500">
              <a:solidFill>
                <a:srgbClr val="FFFFFF"/>
              </a:solidFill>
              <a:highlight>
                <a:srgbClr val="3D85C6"/>
              </a:highlight>
              <a:latin typeface="Basic"/>
              <a:ea typeface="Basic"/>
              <a:cs typeface="Basic"/>
              <a:sym typeface="Bas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39" name="Google Shape;739;p48"/>
          <p:cNvSpPr txBox="1"/>
          <p:nvPr/>
        </p:nvSpPr>
        <p:spPr>
          <a:xfrm>
            <a:off x="5955350" y="1709050"/>
            <a:ext cx="5600400" cy="28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highlight>
                  <a:srgbClr val="3D85C6"/>
                </a:highlight>
                <a:latin typeface="Basic"/>
                <a:ea typeface="Basic"/>
                <a:cs typeface="Basic"/>
                <a:sym typeface="Basic"/>
              </a:rPr>
              <a:t>$(“div”)</a:t>
            </a:r>
            <a:endParaRPr sz="2500">
              <a:solidFill>
                <a:srgbClr val="FFFFFF"/>
              </a:solidFill>
              <a:highlight>
                <a:srgbClr val="3D85C6"/>
              </a:highlight>
              <a:latin typeface="Basic"/>
              <a:ea typeface="Basic"/>
              <a:cs typeface="Basic"/>
              <a:sym typeface="Bas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highlight>
                  <a:srgbClr val="3D85C6"/>
                </a:highlight>
                <a:latin typeface="Basic"/>
                <a:ea typeface="Basic"/>
                <a:cs typeface="Basic"/>
                <a:sym typeface="Basic"/>
              </a:rPr>
              <a:t>$(“.class”)</a:t>
            </a:r>
            <a:endParaRPr sz="2500">
              <a:solidFill>
                <a:srgbClr val="FFFFFF"/>
              </a:solidFill>
              <a:highlight>
                <a:srgbClr val="3D85C6"/>
              </a:highlight>
              <a:latin typeface="Basic"/>
              <a:ea typeface="Basic"/>
              <a:cs typeface="Basic"/>
              <a:sym typeface="Bas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highlight>
                  <a:srgbClr val="3D85C6"/>
                </a:highlight>
                <a:latin typeface="Basic"/>
                <a:ea typeface="Basic"/>
                <a:cs typeface="Basic"/>
                <a:sym typeface="Basic"/>
              </a:rPr>
              <a:t>$(“#id”)</a:t>
            </a:r>
            <a:endParaRPr sz="2500">
              <a:solidFill>
                <a:srgbClr val="FFFFFF"/>
              </a:solidFill>
              <a:highlight>
                <a:srgbClr val="3D85C6"/>
              </a:highlight>
              <a:latin typeface="Basic"/>
              <a:ea typeface="Basic"/>
              <a:cs typeface="Basic"/>
              <a:sym typeface="Bas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highlight>
                  <a:srgbClr val="3D85C6"/>
                </a:highlight>
                <a:latin typeface="Basic"/>
                <a:ea typeface="Basic"/>
                <a:cs typeface="Basic"/>
                <a:sym typeface="Basic"/>
              </a:rPr>
              <a:t>$(“a[href=’#’]”)</a:t>
            </a:r>
            <a:endParaRPr sz="2500">
              <a:solidFill>
                <a:srgbClr val="FFFFFF"/>
              </a:solidFill>
              <a:highlight>
                <a:srgbClr val="3D85C6"/>
              </a:highlight>
              <a:latin typeface="Basic"/>
              <a:ea typeface="Basic"/>
              <a:cs typeface="Basic"/>
              <a:sym typeface="Bas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highlight>
                  <a:srgbClr val="3D85C6"/>
                </a:highlight>
                <a:latin typeface="Basic"/>
                <a:ea typeface="Basic"/>
                <a:cs typeface="Basic"/>
                <a:sym typeface="Basic"/>
              </a:rPr>
              <a:t>$(“.btn, .btns”)</a:t>
            </a:r>
            <a:endParaRPr sz="2500">
              <a:solidFill>
                <a:srgbClr val="FFFFFF"/>
              </a:solidFill>
              <a:highlight>
                <a:srgbClr val="3D85C6"/>
              </a:highlight>
              <a:latin typeface="Basic"/>
              <a:ea typeface="Basic"/>
              <a:cs typeface="Basic"/>
              <a:sym typeface="Basic"/>
            </a:endParaRPr>
          </a:p>
        </p:txBody>
      </p:sp>
      <p:sp>
        <p:nvSpPr>
          <p:cNvPr id="740" name="Google Shape;740;p48"/>
          <p:cNvSpPr/>
          <p:nvPr/>
        </p:nvSpPr>
        <p:spPr>
          <a:xfrm>
            <a:off x="5508075" y="1885675"/>
            <a:ext cx="447300" cy="21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48"/>
          <p:cNvSpPr/>
          <p:nvPr/>
        </p:nvSpPr>
        <p:spPr>
          <a:xfrm>
            <a:off x="5508075" y="2352350"/>
            <a:ext cx="447300" cy="21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48"/>
          <p:cNvSpPr/>
          <p:nvPr/>
        </p:nvSpPr>
        <p:spPr>
          <a:xfrm>
            <a:off x="5508075" y="2793950"/>
            <a:ext cx="447300" cy="21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48"/>
          <p:cNvSpPr/>
          <p:nvPr/>
        </p:nvSpPr>
        <p:spPr>
          <a:xfrm>
            <a:off x="5508075" y="3223788"/>
            <a:ext cx="447300" cy="21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48"/>
          <p:cNvSpPr/>
          <p:nvPr/>
        </p:nvSpPr>
        <p:spPr>
          <a:xfrm>
            <a:off x="5508075" y="3653650"/>
            <a:ext cx="447300" cy="21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49"/>
          <p:cNvSpPr txBox="1"/>
          <p:nvPr>
            <p:ph idx="1" type="body"/>
          </p:nvPr>
        </p:nvSpPr>
        <p:spPr>
          <a:xfrm>
            <a:off x="1193975" y="1050375"/>
            <a:ext cx="3680700" cy="3779400"/>
          </a:xfrm>
          <a:prstGeom prst="rect">
            <a:avLst/>
          </a:prstGeom>
        </p:spPr>
        <p:txBody>
          <a:bodyPr anchorCtr="0" anchor="ctr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:button(input, button)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:checkbox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:checked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:disabled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:enabled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:file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:focus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:image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750" name="Google Shape;750;p49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Form selector</a:t>
            </a:r>
            <a:endParaRPr/>
          </a:p>
        </p:txBody>
      </p:sp>
      <p:sp>
        <p:nvSpPr>
          <p:cNvPr id="751" name="Google Shape;751;p49"/>
          <p:cNvSpPr txBox="1"/>
          <p:nvPr>
            <p:ph idx="1" type="body"/>
          </p:nvPr>
        </p:nvSpPr>
        <p:spPr>
          <a:xfrm>
            <a:off x="5332850" y="988850"/>
            <a:ext cx="36807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:input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:password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:radio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:reset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:selected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:submit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:text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2"/>
          <p:cNvSpPr txBox="1"/>
          <p:nvPr>
            <p:ph idx="15"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市佔率</a:t>
            </a:r>
            <a:endParaRPr/>
          </a:p>
        </p:txBody>
      </p:sp>
      <p:pic>
        <p:nvPicPr>
          <p:cNvPr id="534" name="Google Shape;5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38" y="988850"/>
            <a:ext cx="8667930" cy="3849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50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●:eq() - 選取第 n 個</a:t>
            </a:r>
            <a:r>
              <a:rPr lang="en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(從0開始計算)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●:even - 選取第偶數個</a:t>
            </a:r>
            <a:r>
              <a:rPr lang="en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(從0開始計算)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●:odd - 選取第奇數個(從0開始計算)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●:first - 選取第一個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●:last - 選取最後一個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●:gt() - 選取大於第 n 個的(也可以給負數)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●:lt() - 選取小於第 n 個的(也可以給負數)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:header - 選取 h1~h6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50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Basic filter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51"/>
          <p:cNvSpPr txBox="1"/>
          <p:nvPr>
            <p:ph idx="1" type="body"/>
          </p:nvPr>
        </p:nvSpPr>
        <p:spPr>
          <a:xfrm>
            <a:off x="1164800" y="933700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:not()- 不選取某個狀態，範例為只有沒選取狀態下的 checkbox 旁的字會變色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HTML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&lt;div&gt;</a:t>
            </a:r>
            <a:endParaRPr sz="15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 &lt;input type="checkbox" name="alex"&gt;</a:t>
            </a:r>
            <a:endParaRPr sz="15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 &lt;span&gt;Alex&lt;/span&gt;</a:t>
            </a:r>
            <a:endParaRPr sz="15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 sz="15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&lt;div&gt;</a:t>
            </a:r>
            <a:endParaRPr sz="15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 &lt;input type="checkbox" name="bill" checked&gt;</a:t>
            </a:r>
            <a:endParaRPr sz="15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 &lt;span&gt;Bill&lt;/span&gt;</a:t>
            </a:r>
            <a:endParaRPr sz="15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 sz="15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jQuery</a:t>
            </a:r>
            <a:endParaRPr sz="15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$( "input:not(:checked) + span" ).css( "background", "yellow" );</a:t>
            </a:r>
            <a:endParaRPr sz="15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51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Basic filter</a:t>
            </a:r>
            <a:endParaRPr/>
          </a:p>
        </p:txBody>
      </p:sp>
      <p:pic>
        <p:nvPicPr>
          <p:cNvPr id="764" name="Google Shape;76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1050" y="3854675"/>
            <a:ext cx="1692950" cy="128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52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●:first-child - 選取第一個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●:last-child - 選取最後一個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●:first-of-type - 選取同類第一個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●:last-of-type - 選取同類最後一個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●:nth-child() - 第 n 個(從1開始)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●:nth-last-child() - 倒數第 n 個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●:nth-of-type()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●:nth-last-of-type()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●:only-child - 選取只有一個的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●:only-of-type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52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Child Filter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53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●:contains()- 選取內容包含xx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HTML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class="names"&gt;Jason Kidd&lt;/div&gt;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class="names"&gt;LeBron James&lt;/div&gt;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class="names"&gt;Jason Williams&lt;/div&gt;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class="names"&gt;James Harden&lt;/div&gt;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jQuery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$("div.names:contains('Jason')").css("background", "yellow");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53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Content filter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54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:empty- 選取內容為空的元素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HTML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&lt;table class="table empty"&gt; 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&lt;tbody&gt; 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&lt;tr&gt; &lt;td&gt;1&lt;/td&gt;&lt;td&gt;&lt;/td&gt; &lt;td&gt;3&lt;/td&gt;&lt;td&gt;&lt;/td&gt; &lt;/tr&gt; 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&lt;/tbody&gt; 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&lt;/table&gt;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jQuery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$(".empty td:empty").css("background", "yellow");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54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Content filter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55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:has()- 包含 xx 元素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HTML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&lt;div&gt;abc&lt;/div&gt;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&lt;div&gt;&lt;p&gt;def&lt;/p&gt;&lt;/div&gt;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jQuery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$("div:has(p)").css("background", "yellow");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55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Content filter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56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:hidden- 選取隱藏的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●:visible- 選取看得見的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HTML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hidden&gt;abc&lt;/div&gt;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&lt;div&gt;&lt;p&gt;def&lt;/p&gt;&lt;/div&gt;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jQuery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$("div:hidden").show();</a:t>
            </a: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56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Visibility Filter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57"/>
          <p:cNvSpPr txBox="1"/>
          <p:nvPr>
            <p:ph type="title"/>
          </p:nvPr>
        </p:nvSpPr>
        <p:spPr>
          <a:xfrm>
            <a:off x="714125" y="2034150"/>
            <a:ext cx="34863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遍歷</a:t>
            </a:r>
            <a:r>
              <a:rPr lang="en"/>
              <a:t> </a:t>
            </a:r>
            <a:r>
              <a:rPr lang="en"/>
              <a:t>Traversing</a:t>
            </a:r>
            <a:endParaRPr/>
          </a:p>
        </p:txBody>
      </p:sp>
      <p:sp>
        <p:nvSpPr>
          <p:cNvPr id="800" name="Google Shape;800;p57"/>
          <p:cNvSpPr txBox="1"/>
          <p:nvPr>
            <p:ph idx="2" type="title"/>
          </p:nvPr>
        </p:nvSpPr>
        <p:spPr>
          <a:xfrm>
            <a:off x="714125" y="814625"/>
            <a:ext cx="1076700" cy="5415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801" name="Google Shape;801;p57"/>
          <p:cNvGrpSpPr/>
          <p:nvPr/>
        </p:nvGrpSpPr>
        <p:grpSpPr>
          <a:xfrm>
            <a:off x="4877648" y="2255404"/>
            <a:ext cx="1461924" cy="2581799"/>
            <a:chOff x="5169700" y="407291"/>
            <a:chExt cx="1395631" cy="2465430"/>
          </a:xfrm>
        </p:grpSpPr>
        <p:sp>
          <p:nvSpPr>
            <p:cNvPr id="802" name="Google Shape;802;p57"/>
            <p:cNvSpPr/>
            <p:nvPr/>
          </p:nvSpPr>
          <p:spPr>
            <a:xfrm>
              <a:off x="5169700" y="601682"/>
              <a:ext cx="476868" cy="2152217"/>
            </a:xfrm>
            <a:custGeom>
              <a:rect b="b" l="l" r="r" t="t"/>
              <a:pathLst>
                <a:path extrusionOk="0" fill="none" h="51338" w="11375">
                  <a:moveTo>
                    <a:pt x="11275" y="0"/>
                  </a:moveTo>
                  <a:lnTo>
                    <a:pt x="7105" y="6105"/>
                  </a:lnTo>
                  <a:cubicBezTo>
                    <a:pt x="4136" y="10408"/>
                    <a:pt x="3136" y="15712"/>
                    <a:pt x="4303" y="20815"/>
                  </a:cubicBezTo>
                  <a:lnTo>
                    <a:pt x="11275" y="51337"/>
                  </a:lnTo>
                  <a:lnTo>
                    <a:pt x="8139" y="51337"/>
                  </a:lnTo>
                  <a:lnTo>
                    <a:pt x="1168" y="20815"/>
                  </a:lnTo>
                  <a:cubicBezTo>
                    <a:pt x="0" y="15712"/>
                    <a:pt x="1034" y="10408"/>
                    <a:pt x="3970" y="6105"/>
                  </a:cubicBezTo>
                  <a:lnTo>
                    <a:pt x="8139" y="0"/>
                  </a:lnTo>
                  <a:lnTo>
                    <a:pt x="11375" y="0"/>
                  </a:lnTo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7"/>
            <p:cNvSpPr/>
            <p:nvPr/>
          </p:nvSpPr>
          <p:spPr>
            <a:xfrm>
              <a:off x="5169700" y="601682"/>
              <a:ext cx="472676" cy="2152217"/>
            </a:xfrm>
            <a:custGeom>
              <a:rect b="b" l="l" r="r" t="t"/>
              <a:pathLst>
                <a:path extrusionOk="0" h="51338" w="11275">
                  <a:moveTo>
                    <a:pt x="8139" y="0"/>
                  </a:moveTo>
                  <a:lnTo>
                    <a:pt x="3970" y="6105"/>
                  </a:lnTo>
                  <a:cubicBezTo>
                    <a:pt x="1034" y="10408"/>
                    <a:pt x="0" y="15712"/>
                    <a:pt x="1168" y="20815"/>
                  </a:cubicBezTo>
                  <a:lnTo>
                    <a:pt x="8139" y="51337"/>
                  </a:lnTo>
                  <a:lnTo>
                    <a:pt x="11275" y="51337"/>
                  </a:lnTo>
                  <a:lnTo>
                    <a:pt x="4303" y="20815"/>
                  </a:lnTo>
                  <a:cubicBezTo>
                    <a:pt x="3136" y="15712"/>
                    <a:pt x="4136" y="10408"/>
                    <a:pt x="7105" y="6105"/>
                  </a:cubicBezTo>
                  <a:lnTo>
                    <a:pt x="11275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7"/>
            <p:cNvSpPr/>
            <p:nvPr/>
          </p:nvSpPr>
          <p:spPr>
            <a:xfrm>
              <a:off x="5489643" y="2579012"/>
              <a:ext cx="981699" cy="293709"/>
            </a:xfrm>
            <a:custGeom>
              <a:rect b="b" l="l" r="r" t="t"/>
              <a:pathLst>
                <a:path extrusionOk="0" h="7006" w="23417">
                  <a:moveTo>
                    <a:pt x="11709" y="0"/>
                  </a:moveTo>
                  <a:cubicBezTo>
                    <a:pt x="5237" y="0"/>
                    <a:pt x="0" y="1568"/>
                    <a:pt x="0" y="3503"/>
                  </a:cubicBezTo>
                  <a:cubicBezTo>
                    <a:pt x="0" y="5438"/>
                    <a:pt x="5237" y="7005"/>
                    <a:pt x="11709" y="7005"/>
                  </a:cubicBezTo>
                  <a:cubicBezTo>
                    <a:pt x="18180" y="7005"/>
                    <a:pt x="23417" y="5438"/>
                    <a:pt x="23417" y="3503"/>
                  </a:cubicBezTo>
                  <a:cubicBezTo>
                    <a:pt x="23417" y="1568"/>
                    <a:pt x="18180" y="0"/>
                    <a:pt x="11709" y="0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7"/>
            <p:cNvSpPr/>
            <p:nvPr/>
          </p:nvSpPr>
          <p:spPr>
            <a:xfrm>
              <a:off x="5502518" y="2497893"/>
              <a:ext cx="981699" cy="293709"/>
            </a:xfrm>
            <a:custGeom>
              <a:rect b="b" l="l" r="r" t="t"/>
              <a:pathLst>
                <a:path extrusionOk="0" fill="none" h="7006" w="23417">
                  <a:moveTo>
                    <a:pt x="23417" y="3503"/>
                  </a:moveTo>
                  <a:cubicBezTo>
                    <a:pt x="23417" y="5438"/>
                    <a:pt x="18180" y="7006"/>
                    <a:pt x="11709" y="7006"/>
                  </a:cubicBezTo>
                  <a:cubicBezTo>
                    <a:pt x="5237" y="7006"/>
                    <a:pt x="0" y="5438"/>
                    <a:pt x="0" y="3503"/>
                  </a:cubicBezTo>
                  <a:cubicBezTo>
                    <a:pt x="0" y="1569"/>
                    <a:pt x="5237" y="1"/>
                    <a:pt x="11709" y="1"/>
                  </a:cubicBezTo>
                  <a:cubicBezTo>
                    <a:pt x="18180" y="1"/>
                    <a:pt x="23417" y="1569"/>
                    <a:pt x="23417" y="3503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7"/>
            <p:cNvSpPr/>
            <p:nvPr/>
          </p:nvSpPr>
          <p:spPr>
            <a:xfrm>
              <a:off x="5224240" y="440870"/>
              <a:ext cx="964930" cy="861465"/>
            </a:xfrm>
            <a:custGeom>
              <a:rect b="b" l="l" r="r" t="t"/>
              <a:pathLst>
                <a:path extrusionOk="0" fill="none" h="20549" w="23017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lnTo>
                    <a:pt x="200" y="6438"/>
                  </a:ln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</a:path>
              </a:pathLst>
            </a:custGeom>
            <a:solidFill>
              <a:srgbClr val="FCEFE7"/>
            </a:solidFill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7"/>
            <p:cNvSpPr/>
            <p:nvPr/>
          </p:nvSpPr>
          <p:spPr>
            <a:xfrm>
              <a:off x="5502518" y="2579012"/>
              <a:ext cx="981699" cy="293709"/>
            </a:xfrm>
            <a:custGeom>
              <a:rect b="b" l="l" r="r" t="t"/>
              <a:pathLst>
                <a:path extrusionOk="0" fill="none" h="7006" w="23417">
                  <a:moveTo>
                    <a:pt x="23417" y="3503"/>
                  </a:moveTo>
                  <a:cubicBezTo>
                    <a:pt x="23417" y="5438"/>
                    <a:pt x="18180" y="7005"/>
                    <a:pt x="11709" y="7005"/>
                  </a:cubicBezTo>
                  <a:cubicBezTo>
                    <a:pt x="5237" y="7005"/>
                    <a:pt x="0" y="5438"/>
                    <a:pt x="0" y="3503"/>
                  </a:cubicBezTo>
                  <a:cubicBezTo>
                    <a:pt x="0" y="1568"/>
                    <a:pt x="5237" y="0"/>
                    <a:pt x="11709" y="0"/>
                  </a:cubicBezTo>
                  <a:cubicBezTo>
                    <a:pt x="18180" y="0"/>
                    <a:pt x="23417" y="1568"/>
                    <a:pt x="23417" y="3503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7"/>
            <p:cNvSpPr/>
            <p:nvPr/>
          </p:nvSpPr>
          <p:spPr>
            <a:xfrm>
              <a:off x="5489643" y="2497893"/>
              <a:ext cx="981699" cy="293709"/>
            </a:xfrm>
            <a:custGeom>
              <a:rect b="b" l="l" r="r" t="t"/>
              <a:pathLst>
                <a:path extrusionOk="0" h="7006" w="23417">
                  <a:moveTo>
                    <a:pt x="11709" y="1"/>
                  </a:moveTo>
                  <a:cubicBezTo>
                    <a:pt x="5237" y="1"/>
                    <a:pt x="0" y="1569"/>
                    <a:pt x="0" y="3503"/>
                  </a:cubicBezTo>
                  <a:cubicBezTo>
                    <a:pt x="0" y="5438"/>
                    <a:pt x="5237" y="7006"/>
                    <a:pt x="11709" y="7006"/>
                  </a:cubicBezTo>
                  <a:cubicBezTo>
                    <a:pt x="18180" y="7006"/>
                    <a:pt x="23417" y="5438"/>
                    <a:pt x="23417" y="3503"/>
                  </a:cubicBezTo>
                  <a:cubicBezTo>
                    <a:pt x="23417" y="1569"/>
                    <a:pt x="18180" y="1"/>
                    <a:pt x="11709" y="1"/>
                  </a:cubicBezTo>
                  <a:close/>
                </a:path>
              </a:pathLst>
            </a:custGeom>
            <a:solidFill>
              <a:srgbClr val="FFD378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7"/>
            <p:cNvSpPr/>
            <p:nvPr/>
          </p:nvSpPr>
          <p:spPr>
            <a:xfrm>
              <a:off x="5224240" y="440870"/>
              <a:ext cx="964930" cy="861465"/>
            </a:xfrm>
            <a:custGeom>
              <a:rect b="b" l="l" r="r" t="t"/>
              <a:pathLst>
                <a:path extrusionOk="0" h="20549" w="23017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  <a:lnTo>
                    <a:pt x="23017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7"/>
            <p:cNvSpPr/>
            <p:nvPr/>
          </p:nvSpPr>
          <p:spPr>
            <a:xfrm>
              <a:off x="5881450" y="430096"/>
              <a:ext cx="683882" cy="895548"/>
            </a:xfrm>
            <a:custGeom>
              <a:rect b="b" l="l" r="r" t="t"/>
              <a:pathLst>
                <a:path extrusionOk="0" h="21362" w="16313">
                  <a:moveTo>
                    <a:pt x="8953" y="1"/>
                  </a:moveTo>
                  <a:cubicBezTo>
                    <a:pt x="5217" y="1"/>
                    <a:pt x="1681" y="4096"/>
                    <a:pt x="868" y="9597"/>
                  </a:cubicBezTo>
                  <a:cubicBezTo>
                    <a:pt x="1" y="15468"/>
                    <a:pt x="2569" y="20705"/>
                    <a:pt x="6572" y="21306"/>
                  </a:cubicBezTo>
                  <a:cubicBezTo>
                    <a:pt x="6826" y="21343"/>
                    <a:pt x="7080" y="21362"/>
                    <a:pt x="7333" y="21362"/>
                  </a:cubicBezTo>
                  <a:cubicBezTo>
                    <a:pt x="11096" y="21362"/>
                    <a:pt x="14633" y="17267"/>
                    <a:pt x="15445" y="11766"/>
                  </a:cubicBezTo>
                  <a:cubicBezTo>
                    <a:pt x="16313" y="5895"/>
                    <a:pt x="13744" y="658"/>
                    <a:pt x="9708" y="57"/>
                  </a:cubicBezTo>
                  <a:cubicBezTo>
                    <a:pt x="9456" y="19"/>
                    <a:pt x="9204" y="1"/>
                    <a:pt x="895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7"/>
            <p:cNvSpPr/>
            <p:nvPr/>
          </p:nvSpPr>
          <p:spPr>
            <a:xfrm>
              <a:off x="5881450" y="407291"/>
              <a:ext cx="683882" cy="941202"/>
            </a:xfrm>
            <a:custGeom>
              <a:rect b="b" l="l" r="r" t="t"/>
              <a:pathLst>
                <a:path extrusionOk="0" fill="none" h="22451" w="16313">
                  <a:moveTo>
                    <a:pt x="15445" y="12310"/>
                  </a:moveTo>
                  <a:cubicBezTo>
                    <a:pt x="14578" y="18180"/>
                    <a:pt x="10609" y="22450"/>
                    <a:pt x="6572" y="21850"/>
                  </a:cubicBezTo>
                  <a:cubicBezTo>
                    <a:pt x="2569" y="21249"/>
                    <a:pt x="1" y="16012"/>
                    <a:pt x="868" y="10141"/>
                  </a:cubicBezTo>
                  <a:cubicBezTo>
                    <a:pt x="1736" y="4270"/>
                    <a:pt x="5705" y="1"/>
                    <a:pt x="9708" y="601"/>
                  </a:cubicBezTo>
                  <a:cubicBezTo>
                    <a:pt x="13744" y="1202"/>
                    <a:pt x="16313" y="6439"/>
                    <a:pt x="15445" y="1231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2" name="Google Shape;812;p57"/>
          <p:cNvGrpSpPr/>
          <p:nvPr/>
        </p:nvGrpSpPr>
        <p:grpSpPr>
          <a:xfrm>
            <a:off x="6233755" y="2746046"/>
            <a:ext cx="3924386" cy="2506620"/>
            <a:chOff x="175855" y="1545896"/>
            <a:chExt cx="3924386" cy="2506620"/>
          </a:xfrm>
        </p:grpSpPr>
        <p:grpSp>
          <p:nvGrpSpPr>
            <p:cNvPr id="813" name="Google Shape;813;p57"/>
            <p:cNvGrpSpPr/>
            <p:nvPr/>
          </p:nvGrpSpPr>
          <p:grpSpPr>
            <a:xfrm>
              <a:off x="175855" y="1545896"/>
              <a:ext cx="3924386" cy="2506620"/>
              <a:chOff x="404400" y="1746028"/>
              <a:chExt cx="4559529" cy="2912304"/>
            </a:xfrm>
          </p:grpSpPr>
          <p:sp>
            <p:nvSpPr>
              <p:cNvPr id="814" name="Google Shape;814;p57"/>
              <p:cNvSpPr/>
              <p:nvPr/>
            </p:nvSpPr>
            <p:spPr>
              <a:xfrm>
                <a:off x="404400" y="2226148"/>
                <a:ext cx="4559529" cy="2432184"/>
              </a:xfrm>
              <a:custGeom>
                <a:rect b="b" l="l" r="r" t="t"/>
                <a:pathLst>
                  <a:path extrusionOk="0" h="77041" w="144426">
                    <a:moveTo>
                      <a:pt x="63064" y="1"/>
                    </a:moveTo>
                    <a:cubicBezTo>
                      <a:pt x="50875" y="1"/>
                      <a:pt x="42233" y="14970"/>
                      <a:pt x="22796" y="16082"/>
                    </a:cubicBezTo>
                    <a:cubicBezTo>
                      <a:pt x="21395" y="16182"/>
                      <a:pt x="20161" y="17082"/>
                      <a:pt x="19694" y="18417"/>
                    </a:cubicBezTo>
                    <a:lnTo>
                      <a:pt x="247" y="75624"/>
                    </a:lnTo>
                    <a:cubicBezTo>
                      <a:pt x="0" y="76332"/>
                      <a:pt x="521" y="77040"/>
                      <a:pt x="1232" y="77040"/>
                    </a:cubicBezTo>
                    <a:cubicBezTo>
                      <a:pt x="1292" y="77040"/>
                      <a:pt x="1352" y="77036"/>
                      <a:pt x="1414" y="77025"/>
                    </a:cubicBezTo>
                    <a:cubicBezTo>
                      <a:pt x="9720" y="75624"/>
                      <a:pt x="44545" y="67252"/>
                      <a:pt x="62091" y="63015"/>
                    </a:cubicBezTo>
                    <a:cubicBezTo>
                      <a:pt x="64959" y="64783"/>
                      <a:pt x="68329" y="65817"/>
                      <a:pt x="71964" y="65817"/>
                    </a:cubicBezTo>
                    <a:cubicBezTo>
                      <a:pt x="75734" y="65817"/>
                      <a:pt x="79236" y="64683"/>
                      <a:pt x="82172" y="62782"/>
                    </a:cubicBezTo>
                    <a:lnTo>
                      <a:pt x="142982" y="76525"/>
                    </a:lnTo>
                    <a:cubicBezTo>
                      <a:pt x="143054" y="76540"/>
                      <a:pt x="143126" y="76547"/>
                      <a:pt x="143195" y="76547"/>
                    </a:cubicBezTo>
                    <a:cubicBezTo>
                      <a:pt x="143895" y="76547"/>
                      <a:pt x="144425" y="75822"/>
                      <a:pt x="144183" y="75124"/>
                    </a:cubicBezTo>
                    <a:lnTo>
                      <a:pt x="124735" y="18417"/>
                    </a:lnTo>
                    <a:cubicBezTo>
                      <a:pt x="124268" y="17082"/>
                      <a:pt x="123068" y="16182"/>
                      <a:pt x="121633" y="16082"/>
                    </a:cubicBezTo>
                    <a:cubicBezTo>
                      <a:pt x="102223" y="14970"/>
                      <a:pt x="93586" y="1"/>
                      <a:pt x="81399" y="1"/>
                    </a:cubicBezTo>
                    <a:cubicBezTo>
                      <a:pt x="78590" y="1"/>
                      <a:pt x="75593" y="796"/>
                      <a:pt x="72231" y="2739"/>
                    </a:cubicBezTo>
                    <a:cubicBezTo>
                      <a:pt x="68870" y="796"/>
                      <a:pt x="65873" y="1"/>
                      <a:pt x="63064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57"/>
              <p:cNvSpPr/>
              <p:nvPr/>
            </p:nvSpPr>
            <p:spPr>
              <a:xfrm>
                <a:off x="722818" y="3622657"/>
                <a:ext cx="1961949" cy="860377"/>
              </a:xfrm>
              <a:custGeom>
                <a:rect b="b" l="l" r="r" t="t"/>
                <a:pathLst>
                  <a:path extrusionOk="0" h="27253" w="62146">
                    <a:moveTo>
                      <a:pt x="62145" y="0"/>
                    </a:moveTo>
                    <a:lnTo>
                      <a:pt x="1" y="19981"/>
                    </a:lnTo>
                    <a:lnTo>
                      <a:pt x="1" y="27253"/>
                    </a:lnTo>
                    <a:lnTo>
                      <a:pt x="62145" y="12542"/>
                    </a:lnTo>
                    <a:lnTo>
                      <a:pt x="62145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57"/>
              <p:cNvSpPr/>
              <p:nvPr/>
            </p:nvSpPr>
            <p:spPr>
              <a:xfrm>
                <a:off x="2684756" y="3622657"/>
                <a:ext cx="1961918" cy="860377"/>
              </a:xfrm>
              <a:custGeom>
                <a:rect b="b" l="l" r="r" t="t"/>
                <a:pathLst>
                  <a:path extrusionOk="0" h="27253" w="62145">
                    <a:moveTo>
                      <a:pt x="0" y="0"/>
                    </a:moveTo>
                    <a:lnTo>
                      <a:pt x="0" y="12542"/>
                    </a:lnTo>
                    <a:lnTo>
                      <a:pt x="62145" y="27253"/>
                    </a:lnTo>
                    <a:lnTo>
                      <a:pt x="62145" y="19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57"/>
              <p:cNvSpPr/>
              <p:nvPr/>
            </p:nvSpPr>
            <p:spPr>
              <a:xfrm>
                <a:off x="1496859" y="3651039"/>
                <a:ext cx="2353670" cy="566618"/>
              </a:xfrm>
              <a:custGeom>
                <a:rect b="b" l="l" r="r" t="t"/>
                <a:pathLst>
                  <a:path extrusionOk="0" h="17948" w="74554">
                    <a:moveTo>
                      <a:pt x="34896" y="0"/>
                    </a:moveTo>
                    <a:cubicBezTo>
                      <a:pt x="34896" y="0"/>
                      <a:pt x="34894" y="1"/>
                      <a:pt x="34892" y="2"/>
                    </a:cubicBezTo>
                    <a:cubicBezTo>
                      <a:pt x="34890" y="2"/>
                      <a:pt x="34889" y="3"/>
                      <a:pt x="34889" y="4"/>
                    </a:cubicBezTo>
                    <a:lnTo>
                      <a:pt x="34889" y="4"/>
                    </a:lnTo>
                    <a:cubicBezTo>
                      <a:pt x="34894" y="2"/>
                      <a:pt x="34896" y="0"/>
                      <a:pt x="34896" y="0"/>
                    </a:cubicBezTo>
                    <a:close/>
                    <a:moveTo>
                      <a:pt x="34889" y="4"/>
                    </a:moveTo>
                    <a:cubicBezTo>
                      <a:pt x="34314" y="321"/>
                      <a:pt x="0" y="17948"/>
                      <a:pt x="0" y="17948"/>
                    </a:cubicBezTo>
                    <a:lnTo>
                      <a:pt x="37827" y="9075"/>
                    </a:lnTo>
                    <a:lnTo>
                      <a:pt x="74554" y="17481"/>
                    </a:lnTo>
                    <a:lnTo>
                      <a:pt x="74554" y="10976"/>
                    </a:lnTo>
                    <a:cubicBezTo>
                      <a:pt x="74554" y="10976"/>
                      <a:pt x="34796" y="259"/>
                      <a:pt x="34889" y="4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57"/>
              <p:cNvSpPr/>
              <p:nvPr/>
            </p:nvSpPr>
            <p:spPr>
              <a:xfrm>
                <a:off x="1496859" y="3644756"/>
                <a:ext cx="2353670" cy="572901"/>
              </a:xfrm>
              <a:custGeom>
                <a:rect b="b" l="l" r="r" t="t"/>
                <a:pathLst>
                  <a:path extrusionOk="0" fill="none" h="18147" w="74554">
                    <a:moveTo>
                      <a:pt x="0" y="18147"/>
                    </a:moveTo>
                    <a:lnTo>
                      <a:pt x="37827" y="9274"/>
                    </a:lnTo>
                    <a:lnTo>
                      <a:pt x="74554" y="17680"/>
                    </a:lnTo>
                    <a:lnTo>
                      <a:pt x="74554" y="11175"/>
                    </a:lnTo>
                    <a:cubicBezTo>
                      <a:pt x="74554" y="11175"/>
                      <a:pt x="34458" y="368"/>
                      <a:pt x="34892" y="201"/>
                    </a:cubicBezTo>
                    <a:cubicBezTo>
                      <a:pt x="35326" y="1"/>
                      <a:pt x="0" y="18147"/>
                      <a:pt x="0" y="1814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57"/>
              <p:cNvSpPr/>
              <p:nvPr/>
            </p:nvSpPr>
            <p:spPr>
              <a:xfrm>
                <a:off x="596474" y="203609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57190" y="1"/>
                    </a:moveTo>
                    <a:cubicBezTo>
                      <a:pt x="46699" y="1"/>
                      <a:pt x="41896" y="13890"/>
                      <a:pt x="22983" y="14963"/>
                    </a:cubicBezTo>
                    <a:cubicBezTo>
                      <a:pt x="21582" y="15030"/>
                      <a:pt x="20348" y="15964"/>
                      <a:pt x="19881" y="17298"/>
                    </a:cubicBezTo>
                    <a:lnTo>
                      <a:pt x="167" y="73505"/>
                    </a:lnTo>
                    <a:cubicBezTo>
                      <a:pt x="0" y="74005"/>
                      <a:pt x="334" y="74472"/>
                      <a:pt x="834" y="74472"/>
                    </a:cubicBezTo>
                    <a:cubicBezTo>
                      <a:pt x="36344" y="74181"/>
                      <a:pt x="41794" y="58649"/>
                      <a:pt x="54313" y="58649"/>
                    </a:cubicBezTo>
                    <a:cubicBezTo>
                      <a:pt x="57565" y="58649"/>
                      <a:pt x="61292" y="59697"/>
                      <a:pt x="66147" y="62330"/>
                    </a:cubicBezTo>
                    <a:lnTo>
                      <a:pt x="66147" y="2854"/>
                    </a:lnTo>
                    <a:cubicBezTo>
                      <a:pt x="62634" y="824"/>
                      <a:pt x="59744" y="1"/>
                      <a:pt x="57190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57"/>
              <p:cNvSpPr/>
              <p:nvPr/>
            </p:nvSpPr>
            <p:spPr>
              <a:xfrm>
                <a:off x="596474" y="179868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22983" y="22483"/>
                    </a:moveTo>
                    <a:cubicBezTo>
                      <a:pt x="46500" y="21149"/>
                      <a:pt x="48201" y="0"/>
                      <a:pt x="66147" y="10374"/>
                    </a:cubicBezTo>
                    <a:lnTo>
                      <a:pt x="66147" y="69850"/>
                    </a:lnTo>
                    <a:cubicBezTo>
                      <a:pt x="42597" y="57075"/>
                      <a:pt x="45566" y="81625"/>
                      <a:pt x="834" y="81992"/>
                    </a:cubicBezTo>
                    <a:cubicBezTo>
                      <a:pt x="334" y="81992"/>
                      <a:pt x="0" y="81525"/>
                      <a:pt x="167" y="81025"/>
                    </a:cubicBezTo>
                    <a:lnTo>
                      <a:pt x="19881" y="24818"/>
                    </a:lnTo>
                    <a:cubicBezTo>
                      <a:pt x="20348" y="23484"/>
                      <a:pt x="21582" y="22550"/>
                      <a:pt x="22983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57"/>
              <p:cNvSpPr/>
              <p:nvPr/>
            </p:nvSpPr>
            <p:spPr>
              <a:xfrm>
                <a:off x="2684756" y="200976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8942" y="1"/>
                    </a:moveTo>
                    <a:cubicBezTo>
                      <a:pt x="6392" y="1"/>
                      <a:pt x="3507" y="824"/>
                      <a:pt x="0" y="2855"/>
                    </a:cubicBezTo>
                    <a:lnTo>
                      <a:pt x="0" y="62330"/>
                    </a:lnTo>
                    <a:cubicBezTo>
                      <a:pt x="4855" y="59697"/>
                      <a:pt x="8583" y="58649"/>
                      <a:pt x="11834" y="58649"/>
                    </a:cubicBezTo>
                    <a:cubicBezTo>
                      <a:pt x="24352" y="58649"/>
                      <a:pt x="29796" y="74181"/>
                      <a:pt x="65280" y="74472"/>
                    </a:cubicBezTo>
                    <a:cubicBezTo>
                      <a:pt x="65781" y="74472"/>
                      <a:pt x="66148" y="74005"/>
                      <a:pt x="65981" y="73505"/>
                    </a:cubicBezTo>
                    <a:lnTo>
                      <a:pt x="46267" y="17298"/>
                    </a:lnTo>
                    <a:cubicBezTo>
                      <a:pt x="45800" y="15964"/>
                      <a:pt x="44565" y="15030"/>
                      <a:pt x="43164" y="14963"/>
                    </a:cubicBezTo>
                    <a:cubicBezTo>
                      <a:pt x="24224" y="13890"/>
                      <a:pt x="19416" y="1"/>
                      <a:pt x="8942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57"/>
              <p:cNvSpPr/>
              <p:nvPr/>
            </p:nvSpPr>
            <p:spPr>
              <a:xfrm>
                <a:off x="2684756" y="177235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43164" y="22483"/>
                    </a:moveTo>
                    <a:cubicBezTo>
                      <a:pt x="19614" y="21149"/>
                      <a:pt x="17913" y="0"/>
                      <a:pt x="0" y="10375"/>
                    </a:cubicBezTo>
                    <a:lnTo>
                      <a:pt x="0" y="69850"/>
                    </a:lnTo>
                    <a:cubicBezTo>
                      <a:pt x="23550" y="57075"/>
                      <a:pt x="20582" y="81626"/>
                      <a:pt x="65280" y="81992"/>
                    </a:cubicBezTo>
                    <a:cubicBezTo>
                      <a:pt x="65781" y="81992"/>
                      <a:pt x="66148" y="81525"/>
                      <a:pt x="65981" y="81025"/>
                    </a:cubicBezTo>
                    <a:lnTo>
                      <a:pt x="46267" y="24818"/>
                    </a:lnTo>
                    <a:cubicBezTo>
                      <a:pt x="45800" y="23484"/>
                      <a:pt x="44565" y="22550"/>
                      <a:pt x="43164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57"/>
              <p:cNvSpPr/>
              <p:nvPr/>
            </p:nvSpPr>
            <p:spPr>
              <a:xfrm>
                <a:off x="2684756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10773" y="0"/>
                    </a:moveTo>
                    <a:cubicBezTo>
                      <a:pt x="7735" y="0"/>
                      <a:pt x="4313" y="961"/>
                      <a:pt x="0" y="3459"/>
                    </a:cubicBezTo>
                    <a:lnTo>
                      <a:pt x="0" y="62934"/>
                    </a:lnTo>
                    <a:cubicBezTo>
                      <a:pt x="5787" y="59795"/>
                      <a:pt x="10024" y="58607"/>
                      <a:pt x="13785" y="58607"/>
                    </a:cubicBezTo>
                    <a:cubicBezTo>
                      <a:pt x="25329" y="58607"/>
                      <a:pt x="32400" y="69796"/>
                      <a:pt x="66114" y="70073"/>
                    </a:cubicBezTo>
                    <a:cubicBezTo>
                      <a:pt x="66615" y="70073"/>
                      <a:pt x="66981" y="69606"/>
                      <a:pt x="66815" y="69106"/>
                    </a:cubicBezTo>
                    <a:lnTo>
                      <a:pt x="47101" y="12899"/>
                    </a:lnTo>
                    <a:cubicBezTo>
                      <a:pt x="46634" y="11564"/>
                      <a:pt x="45399" y="10630"/>
                      <a:pt x="43998" y="10564"/>
                    </a:cubicBezTo>
                    <a:cubicBezTo>
                      <a:pt x="26118" y="9551"/>
                      <a:pt x="20352" y="0"/>
                      <a:pt x="10773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57"/>
              <p:cNvSpPr/>
              <p:nvPr/>
            </p:nvSpPr>
            <p:spPr>
              <a:xfrm>
                <a:off x="2684756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43998" y="17480"/>
                    </a:moveTo>
                    <a:cubicBezTo>
                      <a:pt x="20448" y="16145"/>
                      <a:pt x="17913" y="0"/>
                      <a:pt x="0" y="10375"/>
                    </a:cubicBezTo>
                    <a:lnTo>
                      <a:pt x="0" y="70551"/>
                    </a:lnTo>
                    <a:cubicBezTo>
                      <a:pt x="23550" y="57775"/>
                      <a:pt x="21416" y="76622"/>
                      <a:pt x="66114" y="76989"/>
                    </a:cubicBezTo>
                    <a:cubicBezTo>
                      <a:pt x="66615" y="76989"/>
                      <a:pt x="66981" y="76522"/>
                      <a:pt x="66815" y="76022"/>
                    </a:cubicBezTo>
                    <a:lnTo>
                      <a:pt x="47101" y="19815"/>
                    </a:lnTo>
                    <a:cubicBezTo>
                      <a:pt x="46634" y="18480"/>
                      <a:pt x="45399" y="17546"/>
                      <a:pt x="43998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57"/>
              <p:cNvSpPr/>
              <p:nvPr/>
            </p:nvSpPr>
            <p:spPr>
              <a:xfrm>
                <a:off x="2684756" y="1938385"/>
                <a:ext cx="2153579" cy="2093943"/>
              </a:xfrm>
              <a:custGeom>
                <a:rect b="b" l="l" r="r" t="t"/>
                <a:pathLst>
                  <a:path extrusionOk="0" h="66327" w="68216">
                    <a:moveTo>
                      <a:pt x="13386" y="0"/>
                    </a:moveTo>
                    <a:cubicBezTo>
                      <a:pt x="9595" y="0"/>
                      <a:pt x="5451" y="1125"/>
                      <a:pt x="0" y="4282"/>
                    </a:cubicBezTo>
                    <a:lnTo>
                      <a:pt x="0" y="64325"/>
                    </a:lnTo>
                    <a:cubicBezTo>
                      <a:pt x="7205" y="60416"/>
                      <a:pt x="12122" y="59052"/>
                      <a:pt x="16756" y="59052"/>
                    </a:cubicBezTo>
                    <a:cubicBezTo>
                      <a:pt x="27268" y="59052"/>
                      <a:pt x="36325" y="66071"/>
                      <a:pt x="67348" y="66326"/>
                    </a:cubicBezTo>
                    <a:cubicBezTo>
                      <a:pt x="67849" y="66326"/>
                      <a:pt x="68216" y="65826"/>
                      <a:pt x="68049" y="65359"/>
                    </a:cubicBezTo>
                    <a:lnTo>
                      <a:pt x="48335" y="9118"/>
                    </a:lnTo>
                    <a:cubicBezTo>
                      <a:pt x="47868" y="7784"/>
                      <a:pt x="46634" y="6883"/>
                      <a:pt x="45233" y="6783"/>
                    </a:cubicBezTo>
                    <a:cubicBezTo>
                      <a:pt x="28872" y="5878"/>
                      <a:pt x="22053" y="0"/>
                      <a:pt x="13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826" name="Google Shape;826;p57"/>
              <p:cNvSpPr/>
              <p:nvPr/>
            </p:nvSpPr>
            <p:spPr>
              <a:xfrm>
                <a:off x="2684756" y="1746028"/>
                <a:ext cx="2153579" cy="2286299"/>
              </a:xfrm>
              <a:custGeom>
                <a:rect b="b" l="l" r="r" t="t"/>
                <a:pathLst>
                  <a:path extrusionOk="0" fill="none" h="72420" w="68216">
                    <a:moveTo>
                      <a:pt x="45233" y="12876"/>
                    </a:moveTo>
                    <a:cubicBezTo>
                      <a:pt x="21716" y="11575"/>
                      <a:pt x="17913" y="1"/>
                      <a:pt x="0" y="10375"/>
                    </a:cubicBezTo>
                    <a:lnTo>
                      <a:pt x="0" y="70684"/>
                    </a:lnTo>
                    <a:cubicBezTo>
                      <a:pt x="23550" y="57909"/>
                      <a:pt x="22650" y="72052"/>
                      <a:pt x="67348" y="72419"/>
                    </a:cubicBezTo>
                    <a:cubicBezTo>
                      <a:pt x="67849" y="72419"/>
                      <a:pt x="68216" y="71919"/>
                      <a:pt x="68049" y="71452"/>
                    </a:cubicBezTo>
                    <a:lnTo>
                      <a:pt x="48335" y="15211"/>
                    </a:lnTo>
                    <a:cubicBezTo>
                      <a:pt x="47868" y="13877"/>
                      <a:pt x="46634" y="12976"/>
                      <a:pt x="45233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57"/>
              <p:cNvSpPr/>
              <p:nvPr/>
            </p:nvSpPr>
            <p:spPr>
              <a:xfrm>
                <a:off x="576458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56191" y="0"/>
                    </a:moveTo>
                    <a:cubicBezTo>
                      <a:pt x="46598" y="0"/>
                      <a:pt x="40838" y="9551"/>
                      <a:pt x="22983" y="10564"/>
                    </a:cubicBezTo>
                    <a:cubicBezTo>
                      <a:pt x="21549" y="10630"/>
                      <a:pt x="20348" y="11564"/>
                      <a:pt x="19881" y="12899"/>
                    </a:cubicBezTo>
                    <a:lnTo>
                      <a:pt x="167" y="69106"/>
                    </a:lnTo>
                    <a:cubicBezTo>
                      <a:pt x="0" y="69606"/>
                      <a:pt x="334" y="70073"/>
                      <a:pt x="834" y="70073"/>
                    </a:cubicBezTo>
                    <a:cubicBezTo>
                      <a:pt x="34574" y="69796"/>
                      <a:pt x="41631" y="58607"/>
                      <a:pt x="53183" y="58607"/>
                    </a:cubicBezTo>
                    <a:cubicBezTo>
                      <a:pt x="56946" y="58607"/>
                      <a:pt x="61186" y="59795"/>
                      <a:pt x="66981" y="62934"/>
                    </a:cubicBezTo>
                    <a:lnTo>
                      <a:pt x="66981" y="3459"/>
                    </a:lnTo>
                    <a:cubicBezTo>
                      <a:pt x="62661" y="961"/>
                      <a:pt x="59233" y="0"/>
                      <a:pt x="56191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57"/>
              <p:cNvSpPr/>
              <p:nvPr/>
            </p:nvSpPr>
            <p:spPr>
              <a:xfrm>
                <a:off x="576458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22983" y="17480"/>
                    </a:moveTo>
                    <a:cubicBezTo>
                      <a:pt x="46500" y="16145"/>
                      <a:pt x="49035" y="0"/>
                      <a:pt x="66981" y="10375"/>
                    </a:cubicBezTo>
                    <a:lnTo>
                      <a:pt x="66981" y="70551"/>
                    </a:lnTo>
                    <a:cubicBezTo>
                      <a:pt x="43398" y="57775"/>
                      <a:pt x="45566" y="76622"/>
                      <a:pt x="834" y="76989"/>
                    </a:cubicBezTo>
                    <a:cubicBezTo>
                      <a:pt x="334" y="76989"/>
                      <a:pt x="0" y="76522"/>
                      <a:pt x="167" y="76022"/>
                    </a:cubicBezTo>
                    <a:lnTo>
                      <a:pt x="19881" y="19815"/>
                    </a:lnTo>
                    <a:cubicBezTo>
                      <a:pt x="20348" y="18480"/>
                      <a:pt x="21549" y="17546"/>
                      <a:pt x="22983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57"/>
              <p:cNvSpPr/>
              <p:nvPr/>
            </p:nvSpPr>
            <p:spPr>
              <a:xfrm>
                <a:off x="536427" y="1938385"/>
                <a:ext cx="2154652" cy="2093943"/>
              </a:xfrm>
              <a:custGeom>
                <a:rect b="b" l="l" r="r" t="t"/>
                <a:pathLst>
                  <a:path extrusionOk="0" h="66327" w="68250">
                    <a:moveTo>
                      <a:pt x="54842" y="0"/>
                    </a:moveTo>
                    <a:cubicBezTo>
                      <a:pt x="46164" y="0"/>
                      <a:pt x="39345" y="5878"/>
                      <a:pt x="22984" y="6783"/>
                    </a:cubicBezTo>
                    <a:cubicBezTo>
                      <a:pt x="21583" y="6883"/>
                      <a:pt x="20349" y="7784"/>
                      <a:pt x="19882" y="9118"/>
                    </a:cubicBezTo>
                    <a:lnTo>
                      <a:pt x="168" y="65359"/>
                    </a:lnTo>
                    <a:cubicBezTo>
                      <a:pt x="1" y="65826"/>
                      <a:pt x="368" y="66326"/>
                      <a:pt x="868" y="66326"/>
                    </a:cubicBezTo>
                    <a:cubicBezTo>
                      <a:pt x="31715" y="66073"/>
                      <a:pt x="40845" y="59258"/>
                      <a:pt x="51293" y="59258"/>
                    </a:cubicBezTo>
                    <a:cubicBezTo>
                      <a:pt x="55984" y="59258"/>
                      <a:pt x="60941" y="60632"/>
                      <a:pt x="68249" y="64591"/>
                    </a:cubicBezTo>
                    <a:lnTo>
                      <a:pt x="68249" y="4282"/>
                    </a:lnTo>
                    <a:cubicBezTo>
                      <a:pt x="62789" y="1125"/>
                      <a:pt x="58637" y="0"/>
                      <a:pt x="548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830" name="Google Shape;830;p57"/>
              <p:cNvSpPr/>
              <p:nvPr/>
            </p:nvSpPr>
            <p:spPr>
              <a:xfrm>
                <a:off x="536427" y="1746028"/>
                <a:ext cx="2154652" cy="2286299"/>
              </a:xfrm>
              <a:custGeom>
                <a:rect b="b" l="l" r="r" t="t"/>
                <a:pathLst>
                  <a:path extrusionOk="0" fill="none" h="72420" w="68250">
                    <a:moveTo>
                      <a:pt x="22984" y="12876"/>
                    </a:moveTo>
                    <a:cubicBezTo>
                      <a:pt x="46501" y="11575"/>
                      <a:pt x="50303" y="1"/>
                      <a:pt x="68249" y="10375"/>
                    </a:cubicBezTo>
                    <a:lnTo>
                      <a:pt x="68249" y="70684"/>
                    </a:lnTo>
                    <a:cubicBezTo>
                      <a:pt x="44666" y="57909"/>
                      <a:pt x="45567" y="72052"/>
                      <a:pt x="868" y="72419"/>
                    </a:cubicBezTo>
                    <a:cubicBezTo>
                      <a:pt x="368" y="72419"/>
                      <a:pt x="1" y="71919"/>
                      <a:pt x="168" y="71452"/>
                    </a:cubicBezTo>
                    <a:lnTo>
                      <a:pt x="19882" y="15211"/>
                    </a:lnTo>
                    <a:cubicBezTo>
                      <a:pt x="20349" y="13877"/>
                      <a:pt x="21583" y="12976"/>
                      <a:pt x="22984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31" name="Google Shape;831;p57"/>
            <p:cNvSpPr/>
            <p:nvPr/>
          </p:nvSpPr>
          <p:spPr>
            <a:xfrm>
              <a:off x="2152500" y="1757375"/>
              <a:ext cx="199025" cy="1679073"/>
            </a:xfrm>
            <a:custGeom>
              <a:rect b="b" l="l" r="r" t="t"/>
              <a:pathLst>
                <a:path extrusionOk="0" h="63046" w="7473">
                  <a:moveTo>
                    <a:pt x="7472" y="1"/>
                  </a:moveTo>
                  <a:cubicBezTo>
                    <a:pt x="3536" y="468"/>
                    <a:pt x="0" y="2836"/>
                    <a:pt x="0" y="2836"/>
                  </a:cubicBezTo>
                  <a:lnTo>
                    <a:pt x="0" y="63046"/>
                  </a:lnTo>
                  <a:lnTo>
                    <a:pt x="1735" y="62145"/>
                  </a:lnTo>
                  <a:lnTo>
                    <a:pt x="7472" y="1"/>
                  </a:lnTo>
                  <a:close/>
                </a:path>
              </a:pathLst>
            </a:custGeom>
            <a:solidFill>
              <a:srgbClr val="FCEF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8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●.eq()- 選取第 n 個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●.even()- 選取第偶數個 (從零開始計算)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●.odd()- 選取第奇數個 (從零開始計算)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●.first()- 選取第一個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●.last()- 選取最後一個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58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Filtering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59"/>
          <p:cNvSpPr txBox="1"/>
          <p:nvPr>
            <p:ph idx="1" type="body"/>
          </p:nvPr>
        </p:nvSpPr>
        <p:spPr>
          <a:xfrm>
            <a:off x="1167125" y="104142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●.has()- 選取含有 xx</a:t>
            </a:r>
            <a:b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HTML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&lt;div&gt;</a:t>
            </a:r>
            <a:endParaRPr sz="16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  &lt;div class="a1"&gt;A1&lt;/div&gt;</a:t>
            </a:r>
            <a:endParaRPr sz="16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&lt;/div&gt;</a:t>
            </a:r>
            <a:endParaRPr sz="16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&lt;div&gt;</a:t>
            </a:r>
            <a:endParaRPr sz="16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  &lt;div class="a2"&gt;A2&lt;/div&gt;</a:t>
            </a:r>
            <a:endParaRPr sz="16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&lt;/div&gt;</a:t>
            </a:r>
            <a:endParaRPr sz="16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jQuery</a:t>
            </a:r>
            <a:endParaRPr sz="16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$("div").has(".a1").css("background", "red");</a:t>
            </a:r>
            <a:endParaRPr sz="16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59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Filtering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3"/>
          <p:cNvSpPr txBox="1"/>
          <p:nvPr>
            <p:ph type="title"/>
          </p:nvPr>
        </p:nvSpPr>
        <p:spPr>
          <a:xfrm>
            <a:off x="714125" y="2034150"/>
            <a:ext cx="34863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載入 jQuery</a:t>
            </a:r>
            <a:endParaRPr/>
          </a:p>
        </p:txBody>
      </p:sp>
      <p:sp>
        <p:nvSpPr>
          <p:cNvPr id="540" name="Google Shape;540;p33"/>
          <p:cNvSpPr txBox="1"/>
          <p:nvPr>
            <p:ph idx="2" type="title"/>
          </p:nvPr>
        </p:nvSpPr>
        <p:spPr>
          <a:xfrm>
            <a:off x="714125" y="814625"/>
            <a:ext cx="1076700" cy="5415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541" name="Google Shape;541;p33"/>
          <p:cNvGrpSpPr/>
          <p:nvPr/>
        </p:nvGrpSpPr>
        <p:grpSpPr>
          <a:xfrm>
            <a:off x="4877648" y="2255404"/>
            <a:ext cx="1461924" cy="2581799"/>
            <a:chOff x="5169700" y="407291"/>
            <a:chExt cx="1395631" cy="2465430"/>
          </a:xfrm>
        </p:grpSpPr>
        <p:sp>
          <p:nvSpPr>
            <p:cNvPr id="542" name="Google Shape;542;p33"/>
            <p:cNvSpPr/>
            <p:nvPr/>
          </p:nvSpPr>
          <p:spPr>
            <a:xfrm>
              <a:off x="5169700" y="601682"/>
              <a:ext cx="476868" cy="2152217"/>
            </a:xfrm>
            <a:custGeom>
              <a:rect b="b" l="l" r="r" t="t"/>
              <a:pathLst>
                <a:path extrusionOk="0" fill="none" h="51338" w="11375">
                  <a:moveTo>
                    <a:pt x="11275" y="0"/>
                  </a:moveTo>
                  <a:lnTo>
                    <a:pt x="7105" y="6105"/>
                  </a:lnTo>
                  <a:cubicBezTo>
                    <a:pt x="4136" y="10408"/>
                    <a:pt x="3136" y="15712"/>
                    <a:pt x="4303" y="20815"/>
                  </a:cubicBezTo>
                  <a:lnTo>
                    <a:pt x="11275" y="51337"/>
                  </a:lnTo>
                  <a:lnTo>
                    <a:pt x="8139" y="51337"/>
                  </a:lnTo>
                  <a:lnTo>
                    <a:pt x="1168" y="20815"/>
                  </a:lnTo>
                  <a:cubicBezTo>
                    <a:pt x="0" y="15712"/>
                    <a:pt x="1034" y="10408"/>
                    <a:pt x="3970" y="6105"/>
                  </a:cubicBezTo>
                  <a:lnTo>
                    <a:pt x="8139" y="0"/>
                  </a:lnTo>
                  <a:lnTo>
                    <a:pt x="11375" y="0"/>
                  </a:lnTo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5169700" y="601682"/>
              <a:ext cx="472676" cy="2152217"/>
            </a:xfrm>
            <a:custGeom>
              <a:rect b="b" l="l" r="r" t="t"/>
              <a:pathLst>
                <a:path extrusionOk="0" h="51338" w="11275">
                  <a:moveTo>
                    <a:pt x="8139" y="0"/>
                  </a:moveTo>
                  <a:lnTo>
                    <a:pt x="3970" y="6105"/>
                  </a:lnTo>
                  <a:cubicBezTo>
                    <a:pt x="1034" y="10408"/>
                    <a:pt x="0" y="15712"/>
                    <a:pt x="1168" y="20815"/>
                  </a:cubicBezTo>
                  <a:lnTo>
                    <a:pt x="8139" y="51337"/>
                  </a:lnTo>
                  <a:lnTo>
                    <a:pt x="11275" y="51337"/>
                  </a:lnTo>
                  <a:lnTo>
                    <a:pt x="4303" y="20815"/>
                  </a:lnTo>
                  <a:cubicBezTo>
                    <a:pt x="3136" y="15712"/>
                    <a:pt x="4136" y="10408"/>
                    <a:pt x="7105" y="6105"/>
                  </a:cubicBezTo>
                  <a:lnTo>
                    <a:pt x="11275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5489643" y="2579012"/>
              <a:ext cx="981699" cy="293709"/>
            </a:xfrm>
            <a:custGeom>
              <a:rect b="b" l="l" r="r" t="t"/>
              <a:pathLst>
                <a:path extrusionOk="0" h="7006" w="23417">
                  <a:moveTo>
                    <a:pt x="11709" y="0"/>
                  </a:moveTo>
                  <a:cubicBezTo>
                    <a:pt x="5237" y="0"/>
                    <a:pt x="0" y="1568"/>
                    <a:pt x="0" y="3503"/>
                  </a:cubicBezTo>
                  <a:cubicBezTo>
                    <a:pt x="0" y="5438"/>
                    <a:pt x="5237" y="7005"/>
                    <a:pt x="11709" y="7005"/>
                  </a:cubicBezTo>
                  <a:cubicBezTo>
                    <a:pt x="18180" y="7005"/>
                    <a:pt x="23417" y="5438"/>
                    <a:pt x="23417" y="3503"/>
                  </a:cubicBezTo>
                  <a:cubicBezTo>
                    <a:pt x="23417" y="1568"/>
                    <a:pt x="18180" y="0"/>
                    <a:pt x="11709" y="0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5502518" y="2497893"/>
              <a:ext cx="981699" cy="293709"/>
            </a:xfrm>
            <a:custGeom>
              <a:rect b="b" l="l" r="r" t="t"/>
              <a:pathLst>
                <a:path extrusionOk="0" fill="none" h="7006" w="23417">
                  <a:moveTo>
                    <a:pt x="23417" y="3503"/>
                  </a:moveTo>
                  <a:cubicBezTo>
                    <a:pt x="23417" y="5438"/>
                    <a:pt x="18180" y="7006"/>
                    <a:pt x="11709" y="7006"/>
                  </a:cubicBezTo>
                  <a:cubicBezTo>
                    <a:pt x="5237" y="7006"/>
                    <a:pt x="0" y="5438"/>
                    <a:pt x="0" y="3503"/>
                  </a:cubicBezTo>
                  <a:cubicBezTo>
                    <a:pt x="0" y="1569"/>
                    <a:pt x="5237" y="1"/>
                    <a:pt x="11709" y="1"/>
                  </a:cubicBezTo>
                  <a:cubicBezTo>
                    <a:pt x="18180" y="1"/>
                    <a:pt x="23417" y="1569"/>
                    <a:pt x="23417" y="3503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5224240" y="440870"/>
              <a:ext cx="964930" cy="861465"/>
            </a:xfrm>
            <a:custGeom>
              <a:rect b="b" l="l" r="r" t="t"/>
              <a:pathLst>
                <a:path extrusionOk="0" fill="none" h="20549" w="23017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lnTo>
                    <a:pt x="200" y="6438"/>
                  </a:ln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</a:path>
              </a:pathLst>
            </a:custGeom>
            <a:solidFill>
              <a:srgbClr val="FCEFE7"/>
            </a:solidFill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5502518" y="2579012"/>
              <a:ext cx="981699" cy="293709"/>
            </a:xfrm>
            <a:custGeom>
              <a:rect b="b" l="l" r="r" t="t"/>
              <a:pathLst>
                <a:path extrusionOk="0" fill="none" h="7006" w="23417">
                  <a:moveTo>
                    <a:pt x="23417" y="3503"/>
                  </a:moveTo>
                  <a:cubicBezTo>
                    <a:pt x="23417" y="5438"/>
                    <a:pt x="18180" y="7005"/>
                    <a:pt x="11709" y="7005"/>
                  </a:cubicBezTo>
                  <a:cubicBezTo>
                    <a:pt x="5237" y="7005"/>
                    <a:pt x="0" y="5438"/>
                    <a:pt x="0" y="3503"/>
                  </a:cubicBezTo>
                  <a:cubicBezTo>
                    <a:pt x="0" y="1568"/>
                    <a:pt x="5237" y="0"/>
                    <a:pt x="11709" y="0"/>
                  </a:cubicBezTo>
                  <a:cubicBezTo>
                    <a:pt x="18180" y="0"/>
                    <a:pt x="23417" y="1568"/>
                    <a:pt x="23417" y="3503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5489643" y="2497893"/>
              <a:ext cx="981699" cy="293709"/>
            </a:xfrm>
            <a:custGeom>
              <a:rect b="b" l="l" r="r" t="t"/>
              <a:pathLst>
                <a:path extrusionOk="0" h="7006" w="23417">
                  <a:moveTo>
                    <a:pt x="11709" y="1"/>
                  </a:moveTo>
                  <a:cubicBezTo>
                    <a:pt x="5237" y="1"/>
                    <a:pt x="0" y="1569"/>
                    <a:pt x="0" y="3503"/>
                  </a:cubicBezTo>
                  <a:cubicBezTo>
                    <a:pt x="0" y="5438"/>
                    <a:pt x="5237" y="7006"/>
                    <a:pt x="11709" y="7006"/>
                  </a:cubicBezTo>
                  <a:cubicBezTo>
                    <a:pt x="18180" y="7006"/>
                    <a:pt x="23417" y="5438"/>
                    <a:pt x="23417" y="3503"/>
                  </a:cubicBezTo>
                  <a:cubicBezTo>
                    <a:pt x="23417" y="1569"/>
                    <a:pt x="18180" y="1"/>
                    <a:pt x="11709" y="1"/>
                  </a:cubicBezTo>
                  <a:close/>
                </a:path>
              </a:pathLst>
            </a:custGeom>
            <a:solidFill>
              <a:srgbClr val="FFD378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5224240" y="440870"/>
              <a:ext cx="964930" cy="861465"/>
            </a:xfrm>
            <a:custGeom>
              <a:rect b="b" l="l" r="r" t="t"/>
              <a:pathLst>
                <a:path extrusionOk="0" h="20549" w="23017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  <a:lnTo>
                    <a:pt x="23017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5881450" y="430096"/>
              <a:ext cx="683882" cy="895548"/>
            </a:xfrm>
            <a:custGeom>
              <a:rect b="b" l="l" r="r" t="t"/>
              <a:pathLst>
                <a:path extrusionOk="0" h="21362" w="16313">
                  <a:moveTo>
                    <a:pt x="8953" y="1"/>
                  </a:moveTo>
                  <a:cubicBezTo>
                    <a:pt x="5217" y="1"/>
                    <a:pt x="1681" y="4096"/>
                    <a:pt x="868" y="9597"/>
                  </a:cubicBezTo>
                  <a:cubicBezTo>
                    <a:pt x="1" y="15468"/>
                    <a:pt x="2569" y="20705"/>
                    <a:pt x="6572" y="21306"/>
                  </a:cubicBezTo>
                  <a:cubicBezTo>
                    <a:pt x="6826" y="21343"/>
                    <a:pt x="7080" y="21362"/>
                    <a:pt x="7333" y="21362"/>
                  </a:cubicBezTo>
                  <a:cubicBezTo>
                    <a:pt x="11096" y="21362"/>
                    <a:pt x="14633" y="17267"/>
                    <a:pt x="15445" y="11766"/>
                  </a:cubicBezTo>
                  <a:cubicBezTo>
                    <a:pt x="16313" y="5895"/>
                    <a:pt x="13744" y="658"/>
                    <a:pt x="9708" y="57"/>
                  </a:cubicBezTo>
                  <a:cubicBezTo>
                    <a:pt x="9456" y="19"/>
                    <a:pt x="9204" y="1"/>
                    <a:pt x="895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5881450" y="407291"/>
              <a:ext cx="683882" cy="941202"/>
            </a:xfrm>
            <a:custGeom>
              <a:rect b="b" l="l" r="r" t="t"/>
              <a:pathLst>
                <a:path extrusionOk="0" fill="none" h="22451" w="16313">
                  <a:moveTo>
                    <a:pt x="15445" y="12310"/>
                  </a:moveTo>
                  <a:cubicBezTo>
                    <a:pt x="14578" y="18180"/>
                    <a:pt x="10609" y="22450"/>
                    <a:pt x="6572" y="21850"/>
                  </a:cubicBezTo>
                  <a:cubicBezTo>
                    <a:pt x="2569" y="21249"/>
                    <a:pt x="1" y="16012"/>
                    <a:pt x="868" y="10141"/>
                  </a:cubicBezTo>
                  <a:cubicBezTo>
                    <a:pt x="1736" y="4270"/>
                    <a:pt x="5705" y="1"/>
                    <a:pt x="9708" y="601"/>
                  </a:cubicBezTo>
                  <a:cubicBezTo>
                    <a:pt x="13744" y="1202"/>
                    <a:pt x="16313" y="6439"/>
                    <a:pt x="15445" y="1231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33"/>
          <p:cNvGrpSpPr/>
          <p:nvPr/>
        </p:nvGrpSpPr>
        <p:grpSpPr>
          <a:xfrm>
            <a:off x="6233755" y="2746046"/>
            <a:ext cx="3924386" cy="2506620"/>
            <a:chOff x="175855" y="1545896"/>
            <a:chExt cx="3924386" cy="2506620"/>
          </a:xfrm>
        </p:grpSpPr>
        <p:grpSp>
          <p:nvGrpSpPr>
            <p:cNvPr id="553" name="Google Shape;553;p33"/>
            <p:cNvGrpSpPr/>
            <p:nvPr/>
          </p:nvGrpSpPr>
          <p:grpSpPr>
            <a:xfrm>
              <a:off x="175855" y="1545896"/>
              <a:ext cx="3924386" cy="2506620"/>
              <a:chOff x="404400" y="1746028"/>
              <a:chExt cx="4559529" cy="2912304"/>
            </a:xfrm>
          </p:grpSpPr>
          <p:sp>
            <p:nvSpPr>
              <p:cNvPr id="554" name="Google Shape;554;p33"/>
              <p:cNvSpPr/>
              <p:nvPr/>
            </p:nvSpPr>
            <p:spPr>
              <a:xfrm>
                <a:off x="404400" y="2226148"/>
                <a:ext cx="4559529" cy="2432184"/>
              </a:xfrm>
              <a:custGeom>
                <a:rect b="b" l="l" r="r" t="t"/>
                <a:pathLst>
                  <a:path extrusionOk="0" h="77041" w="144426">
                    <a:moveTo>
                      <a:pt x="63064" y="1"/>
                    </a:moveTo>
                    <a:cubicBezTo>
                      <a:pt x="50875" y="1"/>
                      <a:pt x="42233" y="14970"/>
                      <a:pt x="22796" y="16082"/>
                    </a:cubicBezTo>
                    <a:cubicBezTo>
                      <a:pt x="21395" y="16182"/>
                      <a:pt x="20161" y="17082"/>
                      <a:pt x="19694" y="18417"/>
                    </a:cubicBezTo>
                    <a:lnTo>
                      <a:pt x="247" y="75624"/>
                    </a:lnTo>
                    <a:cubicBezTo>
                      <a:pt x="0" y="76332"/>
                      <a:pt x="521" y="77040"/>
                      <a:pt x="1232" y="77040"/>
                    </a:cubicBezTo>
                    <a:cubicBezTo>
                      <a:pt x="1292" y="77040"/>
                      <a:pt x="1352" y="77036"/>
                      <a:pt x="1414" y="77025"/>
                    </a:cubicBezTo>
                    <a:cubicBezTo>
                      <a:pt x="9720" y="75624"/>
                      <a:pt x="44545" y="67252"/>
                      <a:pt x="62091" y="63015"/>
                    </a:cubicBezTo>
                    <a:cubicBezTo>
                      <a:pt x="64959" y="64783"/>
                      <a:pt x="68329" y="65817"/>
                      <a:pt x="71964" y="65817"/>
                    </a:cubicBezTo>
                    <a:cubicBezTo>
                      <a:pt x="75734" y="65817"/>
                      <a:pt x="79236" y="64683"/>
                      <a:pt x="82172" y="62782"/>
                    </a:cubicBezTo>
                    <a:lnTo>
                      <a:pt x="142982" y="76525"/>
                    </a:lnTo>
                    <a:cubicBezTo>
                      <a:pt x="143054" y="76540"/>
                      <a:pt x="143126" y="76547"/>
                      <a:pt x="143195" y="76547"/>
                    </a:cubicBezTo>
                    <a:cubicBezTo>
                      <a:pt x="143895" y="76547"/>
                      <a:pt x="144425" y="75822"/>
                      <a:pt x="144183" y="75124"/>
                    </a:cubicBezTo>
                    <a:lnTo>
                      <a:pt x="124735" y="18417"/>
                    </a:lnTo>
                    <a:cubicBezTo>
                      <a:pt x="124268" y="17082"/>
                      <a:pt x="123068" y="16182"/>
                      <a:pt x="121633" y="16082"/>
                    </a:cubicBezTo>
                    <a:cubicBezTo>
                      <a:pt x="102223" y="14970"/>
                      <a:pt x="93586" y="1"/>
                      <a:pt x="81399" y="1"/>
                    </a:cubicBezTo>
                    <a:cubicBezTo>
                      <a:pt x="78590" y="1"/>
                      <a:pt x="75593" y="796"/>
                      <a:pt x="72231" y="2739"/>
                    </a:cubicBezTo>
                    <a:cubicBezTo>
                      <a:pt x="68870" y="796"/>
                      <a:pt x="65873" y="1"/>
                      <a:pt x="63064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33"/>
              <p:cNvSpPr/>
              <p:nvPr/>
            </p:nvSpPr>
            <p:spPr>
              <a:xfrm>
                <a:off x="722818" y="3622657"/>
                <a:ext cx="1961949" cy="860377"/>
              </a:xfrm>
              <a:custGeom>
                <a:rect b="b" l="l" r="r" t="t"/>
                <a:pathLst>
                  <a:path extrusionOk="0" h="27253" w="62146">
                    <a:moveTo>
                      <a:pt x="62145" y="0"/>
                    </a:moveTo>
                    <a:lnTo>
                      <a:pt x="1" y="19981"/>
                    </a:lnTo>
                    <a:lnTo>
                      <a:pt x="1" y="27253"/>
                    </a:lnTo>
                    <a:lnTo>
                      <a:pt x="62145" y="12542"/>
                    </a:lnTo>
                    <a:lnTo>
                      <a:pt x="62145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33"/>
              <p:cNvSpPr/>
              <p:nvPr/>
            </p:nvSpPr>
            <p:spPr>
              <a:xfrm>
                <a:off x="2684756" y="3622657"/>
                <a:ext cx="1961918" cy="860377"/>
              </a:xfrm>
              <a:custGeom>
                <a:rect b="b" l="l" r="r" t="t"/>
                <a:pathLst>
                  <a:path extrusionOk="0" h="27253" w="62145">
                    <a:moveTo>
                      <a:pt x="0" y="0"/>
                    </a:moveTo>
                    <a:lnTo>
                      <a:pt x="0" y="12542"/>
                    </a:lnTo>
                    <a:lnTo>
                      <a:pt x="62145" y="27253"/>
                    </a:lnTo>
                    <a:lnTo>
                      <a:pt x="62145" y="19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33"/>
              <p:cNvSpPr/>
              <p:nvPr/>
            </p:nvSpPr>
            <p:spPr>
              <a:xfrm>
                <a:off x="1496859" y="3651039"/>
                <a:ext cx="2353670" cy="566618"/>
              </a:xfrm>
              <a:custGeom>
                <a:rect b="b" l="l" r="r" t="t"/>
                <a:pathLst>
                  <a:path extrusionOk="0" h="17948" w="74554">
                    <a:moveTo>
                      <a:pt x="34896" y="0"/>
                    </a:moveTo>
                    <a:cubicBezTo>
                      <a:pt x="34896" y="0"/>
                      <a:pt x="34894" y="1"/>
                      <a:pt x="34892" y="2"/>
                    </a:cubicBezTo>
                    <a:cubicBezTo>
                      <a:pt x="34890" y="2"/>
                      <a:pt x="34889" y="3"/>
                      <a:pt x="34889" y="4"/>
                    </a:cubicBezTo>
                    <a:lnTo>
                      <a:pt x="34889" y="4"/>
                    </a:lnTo>
                    <a:cubicBezTo>
                      <a:pt x="34894" y="2"/>
                      <a:pt x="34896" y="0"/>
                      <a:pt x="34896" y="0"/>
                    </a:cubicBezTo>
                    <a:close/>
                    <a:moveTo>
                      <a:pt x="34889" y="4"/>
                    </a:moveTo>
                    <a:cubicBezTo>
                      <a:pt x="34314" y="321"/>
                      <a:pt x="0" y="17948"/>
                      <a:pt x="0" y="17948"/>
                    </a:cubicBezTo>
                    <a:lnTo>
                      <a:pt x="37827" y="9075"/>
                    </a:lnTo>
                    <a:lnTo>
                      <a:pt x="74554" y="17481"/>
                    </a:lnTo>
                    <a:lnTo>
                      <a:pt x="74554" y="10976"/>
                    </a:lnTo>
                    <a:cubicBezTo>
                      <a:pt x="74554" y="10976"/>
                      <a:pt x="34796" y="259"/>
                      <a:pt x="34889" y="4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33"/>
              <p:cNvSpPr/>
              <p:nvPr/>
            </p:nvSpPr>
            <p:spPr>
              <a:xfrm>
                <a:off x="1496859" y="3644756"/>
                <a:ext cx="2353670" cy="572901"/>
              </a:xfrm>
              <a:custGeom>
                <a:rect b="b" l="l" r="r" t="t"/>
                <a:pathLst>
                  <a:path extrusionOk="0" fill="none" h="18147" w="74554">
                    <a:moveTo>
                      <a:pt x="0" y="18147"/>
                    </a:moveTo>
                    <a:lnTo>
                      <a:pt x="37827" y="9274"/>
                    </a:lnTo>
                    <a:lnTo>
                      <a:pt x="74554" y="17680"/>
                    </a:lnTo>
                    <a:lnTo>
                      <a:pt x="74554" y="11175"/>
                    </a:lnTo>
                    <a:cubicBezTo>
                      <a:pt x="74554" y="11175"/>
                      <a:pt x="34458" y="368"/>
                      <a:pt x="34892" y="201"/>
                    </a:cubicBezTo>
                    <a:cubicBezTo>
                      <a:pt x="35326" y="1"/>
                      <a:pt x="0" y="18147"/>
                      <a:pt x="0" y="1814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33"/>
              <p:cNvSpPr/>
              <p:nvPr/>
            </p:nvSpPr>
            <p:spPr>
              <a:xfrm>
                <a:off x="596474" y="203609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57190" y="1"/>
                    </a:moveTo>
                    <a:cubicBezTo>
                      <a:pt x="46699" y="1"/>
                      <a:pt x="41896" y="13890"/>
                      <a:pt x="22983" y="14963"/>
                    </a:cubicBezTo>
                    <a:cubicBezTo>
                      <a:pt x="21582" y="15030"/>
                      <a:pt x="20348" y="15964"/>
                      <a:pt x="19881" y="17298"/>
                    </a:cubicBezTo>
                    <a:lnTo>
                      <a:pt x="167" y="73505"/>
                    </a:lnTo>
                    <a:cubicBezTo>
                      <a:pt x="0" y="74005"/>
                      <a:pt x="334" y="74472"/>
                      <a:pt x="834" y="74472"/>
                    </a:cubicBezTo>
                    <a:cubicBezTo>
                      <a:pt x="36344" y="74181"/>
                      <a:pt x="41794" y="58649"/>
                      <a:pt x="54313" y="58649"/>
                    </a:cubicBezTo>
                    <a:cubicBezTo>
                      <a:pt x="57565" y="58649"/>
                      <a:pt x="61292" y="59697"/>
                      <a:pt x="66147" y="62330"/>
                    </a:cubicBezTo>
                    <a:lnTo>
                      <a:pt x="66147" y="2854"/>
                    </a:lnTo>
                    <a:cubicBezTo>
                      <a:pt x="62634" y="824"/>
                      <a:pt x="59744" y="1"/>
                      <a:pt x="57190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33"/>
              <p:cNvSpPr/>
              <p:nvPr/>
            </p:nvSpPr>
            <p:spPr>
              <a:xfrm>
                <a:off x="596474" y="179868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22983" y="22483"/>
                    </a:moveTo>
                    <a:cubicBezTo>
                      <a:pt x="46500" y="21149"/>
                      <a:pt x="48201" y="0"/>
                      <a:pt x="66147" y="10374"/>
                    </a:cubicBezTo>
                    <a:lnTo>
                      <a:pt x="66147" y="69850"/>
                    </a:lnTo>
                    <a:cubicBezTo>
                      <a:pt x="42597" y="57075"/>
                      <a:pt x="45566" y="81625"/>
                      <a:pt x="834" y="81992"/>
                    </a:cubicBezTo>
                    <a:cubicBezTo>
                      <a:pt x="334" y="81992"/>
                      <a:pt x="0" y="81525"/>
                      <a:pt x="167" y="81025"/>
                    </a:cubicBezTo>
                    <a:lnTo>
                      <a:pt x="19881" y="24818"/>
                    </a:lnTo>
                    <a:cubicBezTo>
                      <a:pt x="20348" y="23484"/>
                      <a:pt x="21582" y="22550"/>
                      <a:pt x="22983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33"/>
              <p:cNvSpPr/>
              <p:nvPr/>
            </p:nvSpPr>
            <p:spPr>
              <a:xfrm>
                <a:off x="2684756" y="200976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8942" y="1"/>
                    </a:moveTo>
                    <a:cubicBezTo>
                      <a:pt x="6392" y="1"/>
                      <a:pt x="3507" y="824"/>
                      <a:pt x="0" y="2855"/>
                    </a:cubicBezTo>
                    <a:lnTo>
                      <a:pt x="0" y="62330"/>
                    </a:lnTo>
                    <a:cubicBezTo>
                      <a:pt x="4855" y="59697"/>
                      <a:pt x="8583" y="58649"/>
                      <a:pt x="11834" y="58649"/>
                    </a:cubicBezTo>
                    <a:cubicBezTo>
                      <a:pt x="24352" y="58649"/>
                      <a:pt x="29796" y="74181"/>
                      <a:pt x="65280" y="74472"/>
                    </a:cubicBezTo>
                    <a:cubicBezTo>
                      <a:pt x="65781" y="74472"/>
                      <a:pt x="66148" y="74005"/>
                      <a:pt x="65981" y="73505"/>
                    </a:cubicBezTo>
                    <a:lnTo>
                      <a:pt x="46267" y="17298"/>
                    </a:lnTo>
                    <a:cubicBezTo>
                      <a:pt x="45800" y="15964"/>
                      <a:pt x="44565" y="15030"/>
                      <a:pt x="43164" y="14963"/>
                    </a:cubicBezTo>
                    <a:cubicBezTo>
                      <a:pt x="24224" y="13890"/>
                      <a:pt x="19416" y="1"/>
                      <a:pt x="8942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33"/>
              <p:cNvSpPr/>
              <p:nvPr/>
            </p:nvSpPr>
            <p:spPr>
              <a:xfrm>
                <a:off x="2684756" y="177235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43164" y="22483"/>
                    </a:moveTo>
                    <a:cubicBezTo>
                      <a:pt x="19614" y="21149"/>
                      <a:pt x="17913" y="0"/>
                      <a:pt x="0" y="10375"/>
                    </a:cubicBezTo>
                    <a:lnTo>
                      <a:pt x="0" y="69850"/>
                    </a:lnTo>
                    <a:cubicBezTo>
                      <a:pt x="23550" y="57075"/>
                      <a:pt x="20582" y="81626"/>
                      <a:pt x="65280" y="81992"/>
                    </a:cubicBezTo>
                    <a:cubicBezTo>
                      <a:pt x="65781" y="81992"/>
                      <a:pt x="66148" y="81525"/>
                      <a:pt x="65981" y="81025"/>
                    </a:cubicBezTo>
                    <a:lnTo>
                      <a:pt x="46267" y="24818"/>
                    </a:lnTo>
                    <a:cubicBezTo>
                      <a:pt x="45800" y="23484"/>
                      <a:pt x="44565" y="22550"/>
                      <a:pt x="43164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33"/>
              <p:cNvSpPr/>
              <p:nvPr/>
            </p:nvSpPr>
            <p:spPr>
              <a:xfrm>
                <a:off x="2684756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10773" y="0"/>
                    </a:moveTo>
                    <a:cubicBezTo>
                      <a:pt x="7735" y="0"/>
                      <a:pt x="4313" y="961"/>
                      <a:pt x="0" y="3459"/>
                    </a:cubicBezTo>
                    <a:lnTo>
                      <a:pt x="0" y="62934"/>
                    </a:lnTo>
                    <a:cubicBezTo>
                      <a:pt x="5787" y="59795"/>
                      <a:pt x="10024" y="58607"/>
                      <a:pt x="13785" y="58607"/>
                    </a:cubicBezTo>
                    <a:cubicBezTo>
                      <a:pt x="25329" y="58607"/>
                      <a:pt x="32400" y="69796"/>
                      <a:pt x="66114" y="70073"/>
                    </a:cubicBezTo>
                    <a:cubicBezTo>
                      <a:pt x="66615" y="70073"/>
                      <a:pt x="66981" y="69606"/>
                      <a:pt x="66815" y="69106"/>
                    </a:cubicBezTo>
                    <a:lnTo>
                      <a:pt x="47101" y="12899"/>
                    </a:lnTo>
                    <a:cubicBezTo>
                      <a:pt x="46634" y="11564"/>
                      <a:pt x="45399" y="10630"/>
                      <a:pt x="43998" y="10564"/>
                    </a:cubicBezTo>
                    <a:cubicBezTo>
                      <a:pt x="26118" y="9551"/>
                      <a:pt x="20352" y="0"/>
                      <a:pt x="10773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33"/>
              <p:cNvSpPr/>
              <p:nvPr/>
            </p:nvSpPr>
            <p:spPr>
              <a:xfrm>
                <a:off x="2684756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43998" y="17480"/>
                    </a:moveTo>
                    <a:cubicBezTo>
                      <a:pt x="20448" y="16145"/>
                      <a:pt x="17913" y="0"/>
                      <a:pt x="0" y="10375"/>
                    </a:cubicBezTo>
                    <a:lnTo>
                      <a:pt x="0" y="70551"/>
                    </a:lnTo>
                    <a:cubicBezTo>
                      <a:pt x="23550" y="57775"/>
                      <a:pt x="21416" y="76622"/>
                      <a:pt x="66114" y="76989"/>
                    </a:cubicBezTo>
                    <a:cubicBezTo>
                      <a:pt x="66615" y="76989"/>
                      <a:pt x="66981" y="76522"/>
                      <a:pt x="66815" y="76022"/>
                    </a:cubicBezTo>
                    <a:lnTo>
                      <a:pt x="47101" y="19815"/>
                    </a:lnTo>
                    <a:cubicBezTo>
                      <a:pt x="46634" y="18480"/>
                      <a:pt x="45399" y="17546"/>
                      <a:pt x="43998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33"/>
              <p:cNvSpPr/>
              <p:nvPr/>
            </p:nvSpPr>
            <p:spPr>
              <a:xfrm>
                <a:off x="2684756" y="1938385"/>
                <a:ext cx="2153579" cy="2093943"/>
              </a:xfrm>
              <a:custGeom>
                <a:rect b="b" l="l" r="r" t="t"/>
                <a:pathLst>
                  <a:path extrusionOk="0" h="66327" w="68216">
                    <a:moveTo>
                      <a:pt x="13386" y="0"/>
                    </a:moveTo>
                    <a:cubicBezTo>
                      <a:pt x="9595" y="0"/>
                      <a:pt x="5451" y="1125"/>
                      <a:pt x="0" y="4282"/>
                    </a:cubicBezTo>
                    <a:lnTo>
                      <a:pt x="0" y="64325"/>
                    </a:lnTo>
                    <a:cubicBezTo>
                      <a:pt x="7205" y="60416"/>
                      <a:pt x="12122" y="59052"/>
                      <a:pt x="16756" y="59052"/>
                    </a:cubicBezTo>
                    <a:cubicBezTo>
                      <a:pt x="27268" y="59052"/>
                      <a:pt x="36325" y="66071"/>
                      <a:pt x="67348" y="66326"/>
                    </a:cubicBezTo>
                    <a:cubicBezTo>
                      <a:pt x="67849" y="66326"/>
                      <a:pt x="68216" y="65826"/>
                      <a:pt x="68049" y="65359"/>
                    </a:cubicBezTo>
                    <a:lnTo>
                      <a:pt x="48335" y="9118"/>
                    </a:lnTo>
                    <a:cubicBezTo>
                      <a:pt x="47868" y="7784"/>
                      <a:pt x="46634" y="6883"/>
                      <a:pt x="45233" y="6783"/>
                    </a:cubicBezTo>
                    <a:cubicBezTo>
                      <a:pt x="28872" y="5878"/>
                      <a:pt x="22053" y="0"/>
                      <a:pt x="13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566" name="Google Shape;566;p33"/>
              <p:cNvSpPr/>
              <p:nvPr/>
            </p:nvSpPr>
            <p:spPr>
              <a:xfrm>
                <a:off x="2684756" y="1746028"/>
                <a:ext cx="2153579" cy="2286299"/>
              </a:xfrm>
              <a:custGeom>
                <a:rect b="b" l="l" r="r" t="t"/>
                <a:pathLst>
                  <a:path extrusionOk="0" fill="none" h="72420" w="68216">
                    <a:moveTo>
                      <a:pt x="45233" y="12876"/>
                    </a:moveTo>
                    <a:cubicBezTo>
                      <a:pt x="21716" y="11575"/>
                      <a:pt x="17913" y="1"/>
                      <a:pt x="0" y="10375"/>
                    </a:cubicBezTo>
                    <a:lnTo>
                      <a:pt x="0" y="70684"/>
                    </a:lnTo>
                    <a:cubicBezTo>
                      <a:pt x="23550" y="57909"/>
                      <a:pt x="22650" y="72052"/>
                      <a:pt x="67348" y="72419"/>
                    </a:cubicBezTo>
                    <a:cubicBezTo>
                      <a:pt x="67849" y="72419"/>
                      <a:pt x="68216" y="71919"/>
                      <a:pt x="68049" y="71452"/>
                    </a:cubicBezTo>
                    <a:lnTo>
                      <a:pt x="48335" y="15211"/>
                    </a:lnTo>
                    <a:cubicBezTo>
                      <a:pt x="47868" y="13877"/>
                      <a:pt x="46634" y="12976"/>
                      <a:pt x="45233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33"/>
              <p:cNvSpPr/>
              <p:nvPr/>
            </p:nvSpPr>
            <p:spPr>
              <a:xfrm>
                <a:off x="576458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56191" y="0"/>
                    </a:moveTo>
                    <a:cubicBezTo>
                      <a:pt x="46598" y="0"/>
                      <a:pt x="40838" y="9551"/>
                      <a:pt x="22983" y="10564"/>
                    </a:cubicBezTo>
                    <a:cubicBezTo>
                      <a:pt x="21549" y="10630"/>
                      <a:pt x="20348" y="11564"/>
                      <a:pt x="19881" y="12899"/>
                    </a:cubicBezTo>
                    <a:lnTo>
                      <a:pt x="167" y="69106"/>
                    </a:lnTo>
                    <a:cubicBezTo>
                      <a:pt x="0" y="69606"/>
                      <a:pt x="334" y="70073"/>
                      <a:pt x="834" y="70073"/>
                    </a:cubicBezTo>
                    <a:cubicBezTo>
                      <a:pt x="34574" y="69796"/>
                      <a:pt x="41631" y="58607"/>
                      <a:pt x="53183" y="58607"/>
                    </a:cubicBezTo>
                    <a:cubicBezTo>
                      <a:pt x="56946" y="58607"/>
                      <a:pt x="61186" y="59795"/>
                      <a:pt x="66981" y="62934"/>
                    </a:cubicBezTo>
                    <a:lnTo>
                      <a:pt x="66981" y="3459"/>
                    </a:lnTo>
                    <a:cubicBezTo>
                      <a:pt x="62661" y="961"/>
                      <a:pt x="59233" y="0"/>
                      <a:pt x="56191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33"/>
              <p:cNvSpPr/>
              <p:nvPr/>
            </p:nvSpPr>
            <p:spPr>
              <a:xfrm>
                <a:off x="576458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22983" y="17480"/>
                    </a:moveTo>
                    <a:cubicBezTo>
                      <a:pt x="46500" y="16145"/>
                      <a:pt x="49035" y="0"/>
                      <a:pt x="66981" y="10375"/>
                    </a:cubicBezTo>
                    <a:lnTo>
                      <a:pt x="66981" y="70551"/>
                    </a:lnTo>
                    <a:cubicBezTo>
                      <a:pt x="43398" y="57775"/>
                      <a:pt x="45566" y="76622"/>
                      <a:pt x="834" y="76989"/>
                    </a:cubicBezTo>
                    <a:cubicBezTo>
                      <a:pt x="334" y="76989"/>
                      <a:pt x="0" y="76522"/>
                      <a:pt x="167" y="76022"/>
                    </a:cubicBezTo>
                    <a:lnTo>
                      <a:pt x="19881" y="19815"/>
                    </a:lnTo>
                    <a:cubicBezTo>
                      <a:pt x="20348" y="18480"/>
                      <a:pt x="21549" y="17546"/>
                      <a:pt x="22983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33"/>
              <p:cNvSpPr/>
              <p:nvPr/>
            </p:nvSpPr>
            <p:spPr>
              <a:xfrm>
                <a:off x="536427" y="1938385"/>
                <a:ext cx="2154652" cy="2093943"/>
              </a:xfrm>
              <a:custGeom>
                <a:rect b="b" l="l" r="r" t="t"/>
                <a:pathLst>
                  <a:path extrusionOk="0" h="66327" w="68250">
                    <a:moveTo>
                      <a:pt x="54842" y="0"/>
                    </a:moveTo>
                    <a:cubicBezTo>
                      <a:pt x="46164" y="0"/>
                      <a:pt x="39345" y="5878"/>
                      <a:pt x="22984" y="6783"/>
                    </a:cubicBezTo>
                    <a:cubicBezTo>
                      <a:pt x="21583" y="6883"/>
                      <a:pt x="20349" y="7784"/>
                      <a:pt x="19882" y="9118"/>
                    </a:cubicBezTo>
                    <a:lnTo>
                      <a:pt x="168" y="65359"/>
                    </a:lnTo>
                    <a:cubicBezTo>
                      <a:pt x="1" y="65826"/>
                      <a:pt x="368" y="66326"/>
                      <a:pt x="868" y="66326"/>
                    </a:cubicBezTo>
                    <a:cubicBezTo>
                      <a:pt x="31715" y="66073"/>
                      <a:pt x="40845" y="59258"/>
                      <a:pt x="51293" y="59258"/>
                    </a:cubicBezTo>
                    <a:cubicBezTo>
                      <a:pt x="55984" y="59258"/>
                      <a:pt x="60941" y="60632"/>
                      <a:pt x="68249" y="64591"/>
                    </a:cubicBezTo>
                    <a:lnTo>
                      <a:pt x="68249" y="4282"/>
                    </a:lnTo>
                    <a:cubicBezTo>
                      <a:pt x="62789" y="1125"/>
                      <a:pt x="58637" y="0"/>
                      <a:pt x="548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570" name="Google Shape;570;p33"/>
              <p:cNvSpPr/>
              <p:nvPr/>
            </p:nvSpPr>
            <p:spPr>
              <a:xfrm>
                <a:off x="536427" y="1746028"/>
                <a:ext cx="2154652" cy="2286299"/>
              </a:xfrm>
              <a:custGeom>
                <a:rect b="b" l="l" r="r" t="t"/>
                <a:pathLst>
                  <a:path extrusionOk="0" fill="none" h="72420" w="68250">
                    <a:moveTo>
                      <a:pt x="22984" y="12876"/>
                    </a:moveTo>
                    <a:cubicBezTo>
                      <a:pt x="46501" y="11575"/>
                      <a:pt x="50303" y="1"/>
                      <a:pt x="68249" y="10375"/>
                    </a:cubicBezTo>
                    <a:lnTo>
                      <a:pt x="68249" y="70684"/>
                    </a:lnTo>
                    <a:cubicBezTo>
                      <a:pt x="44666" y="57909"/>
                      <a:pt x="45567" y="72052"/>
                      <a:pt x="868" y="72419"/>
                    </a:cubicBezTo>
                    <a:cubicBezTo>
                      <a:pt x="368" y="72419"/>
                      <a:pt x="1" y="71919"/>
                      <a:pt x="168" y="71452"/>
                    </a:cubicBezTo>
                    <a:lnTo>
                      <a:pt x="19882" y="15211"/>
                    </a:lnTo>
                    <a:cubicBezTo>
                      <a:pt x="20349" y="13877"/>
                      <a:pt x="21583" y="12976"/>
                      <a:pt x="22984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1" name="Google Shape;571;p33"/>
            <p:cNvSpPr/>
            <p:nvPr/>
          </p:nvSpPr>
          <p:spPr>
            <a:xfrm>
              <a:off x="2152500" y="1757375"/>
              <a:ext cx="199025" cy="1679073"/>
            </a:xfrm>
            <a:custGeom>
              <a:rect b="b" l="l" r="r" t="t"/>
              <a:pathLst>
                <a:path extrusionOk="0" h="63046" w="7473">
                  <a:moveTo>
                    <a:pt x="7472" y="1"/>
                  </a:moveTo>
                  <a:cubicBezTo>
                    <a:pt x="3536" y="468"/>
                    <a:pt x="0" y="2836"/>
                    <a:pt x="0" y="2836"/>
                  </a:cubicBezTo>
                  <a:lnTo>
                    <a:pt x="0" y="63046"/>
                  </a:lnTo>
                  <a:lnTo>
                    <a:pt x="1735" y="62145"/>
                  </a:lnTo>
                  <a:lnTo>
                    <a:pt x="7472" y="1"/>
                  </a:lnTo>
                  <a:close/>
                </a:path>
              </a:pathLst>
            </a:custGeom>
            <a:solidFill>
              <a:srgbClr val="FCEF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60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.not()- 選取不是 xx 的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HTML</a:t>
            </a:r>
            <a:endParaRPr sz="12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class="a1"&gt;A1&lt;/div&gt;</a:t>
            </a:r>
            <a:endParaRPr sz="17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class="a2"&gt;A2&lt;/div&gt;</a:t>
            </a:r>
            <a:endParaRPr sz="17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class="a3"&gt;A3&lt;/div&gt;</a:t>
            </a:r>
            <a:endParaRPr sz="17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jQuery</a:t>
            </a:r>
            <a:endParaRPr sz="17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$("div").not(".a1").css("background", "red");</a:t>
            </a:r>
            <a:endParaRPr sz="17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60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Filtering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61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.children()- 所有條件相符子元素(只找一層)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.find()- 找條件相符子孫元素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61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Tree Traversal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62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.parent()- 往上選取一層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.closest()- 最接近直系血親元素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.parents()- 往上選取全部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.parentsUntil()- 往上選取全部並設定停止的元素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62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Tree Traversal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63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●.next()- 往後找一個元素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●.nextAll()- 往後及其之後的元素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●.nextUntil()- 往後選但到特定元素後停止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63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Tree Traversal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64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●.prev()-往前找一個元素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●.prevAll()-往前及其之前的元素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●.prevUntil()-往前選但到特定元素停止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64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Tree Traversal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65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.siblings()- 自己以外的元素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HTML</a:t>
            </a:r>
            <a:endParaRPr sz="19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class="a1"&gt;A1&lt;/div&gt;</a:t>
            </a:r>
            <a:endParaRPr sz="19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class="a2"&gt;A2&lt;/div&gt;</a:t>
            </a:r>
            <a:endParaRPr sz="19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class="a3"&gt;A3&lt;/div&gt;</a:t>
            </a:r>
            <a:endParaRPr sz="19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class="a4"&gt;A4&lt;/div&gt;</a:t>
            </a:r>
            <a:endParaRPr sz="19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&lt;div class="a5"&gt;A5&lt;/div&gt;</a:t>
            </a:r>
            <a:endParaRPr sz="19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// jQuery</a:t>
            </a:r>
            <a:endParaRPr sz="19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$(".a2").siblings().css("background", "red");</a:t>
            </a:r>
            <a:endParaRPr sz="19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65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Tree Traversal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66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.end()- 回到上一個選取狀態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66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Tree Traversal</a:t>
            </a:r>
            <a:endParaRPr/>
          </a:p>
        </p:txBody>
      </p:sp>
      <p:sp>
        <p:nvSpPr>
          <p:cNvPr id="886" name="Google Shape;886;p66"/>
          <p:cNvSpPr txBox="1"/>
          <p:nvPr/>
        </p:nvSpPr>
        <p:spPr>
          <a:xfrm>
            <a:off x="1357575" y="1705375"/>
            <a:ext cx="3119100" cy="3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// HTML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&lt;ul class="first"&gt;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  &lt;li class=”a1"&gt;list item 1&lt;/li&gt;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  &lt;li&gt;list item 2&lt;/li&gt;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  &lt;li class=”a2"&gt;list item 3&lt;/li&gt;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&lt;/ul&gt;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&lt;ul class="second"&gt;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  &lt;li class=”b1"&gt;list item 1&lt;/li&gt;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  &lt;li&gt;list item 2&lt;/li&gt;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  &lt;li class=”b2"&gt;list item 3&lt;/li&gt;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&lt;/ul&gt;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87" name="Google Shape;887;p66"/>
          <p:cNvSpPr txBox="1"/>
          <p:nvPr/>
        </p:nvSpPr>
        <p:spPr>
          <a:xfrm>
            <a:off x="4633700" y="1705375"/>
            <a:ext cx="4330800" cy="3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// jQuery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$( "ul.first" )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        .find( ".a1" )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        .css( "background-color", "red" )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        .end()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        .find( ".a2" )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        .css( "background-color", "green" );</a:t>
            </a:r>
            <a:endParaRPr sz="1700"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67"/>
          <p:cNvSpPr txBox="1"/>
          <p:nvPr>
            <p:ph idx="4" type="title"/>
          </p:nvPr>
        </p:nvSpPr>
        <p:spPr>
          <a:xfrm>
            <a:off x="2872450" y="381475"/>
            <a:ext cx="40659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練習1：列表選取</a:t>
            </a:r>
            <a:endParaRPr/>
          </a:p>
        </p:txBody>
      </p:sp>
      <p:grpSp>
        <p:nvGrpSpPr>
          <p:cNvPr id="893" name="Google Shape;893;p67"/>
          <p:cNvGrpSpPr/>
          <p:nvPr/>
        </p:nvGrpSpPr>
        <p:grpSpPr>
          <a:xfrm>
            <a:off x="-77216" y="-199744"/>
            <a:ext cx="3272507" cy="4041088"/>
            <a:chOff x="1002400" y="1100012"/>
            <a:chExt cx="3272507" cy="4041088"/>
          </a:xfrm>
        </p:grpSpPr>
        <p:sp>
          <p:nvSpPr>
            <p:cNvPr id="894" name="Google Shape;894;p67"/>
            <p:cNvSpPr/>
            <p:nvPr/>
          </p:nvSpPr>
          <p:spPr>
            <a:xfrm>
              <a:off x="1583066" y="1418921"/>
              <a:ext cx="2205073" cy="176771"/>
            </a:xfrm>
            <a:custGeom>
              <a:rect b="b" l="l" r="r" t="t"/>
              <a:pathLst>
                <a:path extrusionOk="0" h="4469" w="55747">
                  <a:moveTo>
                    <a:pt x="1" y="0"/>
                  </a:moveTo>
                  <a:lnTo>
                    <a:pt x="1" y="4468"/>
                  </a:lnTo>
                  <a:lnTo>
                    <a:pt x="55746" y="4468"/>
                  </a:lnTo>
                  <a:lnTo>
                    <a:pt x="55746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67"/>
            <p:cNvSpPr/>
            <p:nvPr/>
          </p:nvSpPr>
          <p:spPr>
            <a:xfrm>
              <a:off x="1462867" y="1595640"/>
              <a:ext cx="189983" cy="2724430"/>
            </a:xfrm>
            <a:custGeom>
              <a:rect b="b" l="l" r="r" t="t"/>
              <a:pathLst>
                <a:path extrusionOk="0" h="68877" w="4803">
                  <a:moveTo>
                    <a:pt x="0" y="0"/>
                  </a:moveTo>
                  <a:lnTo>
                    <a:pt x="0" y="68877"/>
                  </a:lnTo>
                  <a:lnTo>
                    <a:pt x="4803" y="68877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67"/>
            <p:cNvSpPr/>
            <p:nvPr/>
          </p:nvSpPr>
          <p:spPr>
            <a:xfrm>
              <a:off x="1333017" y="3603304"/>
              <a:ext cx="438863" cy="438902"/>
            </a:xfrm>
            <a:custGeom>
              <a:rect b="b" l="l" r="r" t="t"/>
              <a:pathLst>
                <a:path extrusionOk="0" h="11096" w="11095">
                  <a:moveTo>
                    <a:pt x="5563" y="1"/>
                  </a:moveTo>
                  <a:cubicBezTo>
                    <a:pt x="2493" y="1"/>
                    <a:pt x="0" y="2493"/>
                    <a:pt x="0" y="5533"/>
                  </a:cubicBezTo>
                  <a:cubicBezTo>
                    <a:pt x="0" y="8603"/>
                    <a:pt x="2493" y="11095"/>
                    <a:pt x="5563" y="11095"/>
                  </a:cubicBezTo>
                  <a:cubicBezTo>
                    <a:pt x="8602" y="11095"/>
                    <a:pt x="11095" y="8603"/>
                    <a:pt x="11095" y="5533"/>
                  </a:cubicBezTo>
                  <a:cubicBezTo>
                    <a:pt x="11095" y="2493"/>
                    <a:pt x="8602" y="1"/>
                    <a:pt x="5563" y="1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67"/>
            <p:cNvSpPr/>
            <p:nvPr/>
          </p:nvSpPr>
          <p:spPr>
            <a:xfrm>
              <a:off x="2901896" y="1287845"/>
              <a:ext cx="438902" cy="438902"/>
            </a:xfrm>
            <a:custGeom>
              <a:rect b="b" l="l" r="r" t="t"/>
              <a:pathLst>
                <a:path extrusionOk="0" h="11096" w="11096">
                  <a:moveTo>
                    <a:pt x="5563" y="1"/>
                  </a:moveTo>
                  <a:cubicBezTo>
                    <a:pt x="2493" y="1"/>
                    <a:pt x="1" y="2493"/>
                    <a:pt x="1" y="5563"/>
                  </a:cubicBezTo>
                  <a:cubicBezTo>
                    <a:pt x="1" y="8633"/>
                    <a:pt x="2493" y="11095"/>
                    <a:pt x="5563" y="11095"/>
                  </a:cubicBezTo>
                  <a:cubicBezTo>
                    <a:pt x="8633" y="11095"/>
                    <a:pt x="11095" y="8633"/>
                    <a:pt x="11095" y="5563"/>
                  </a:cubicBezTo>
                  <a:cubicBezTo>
                    <a:pt x="11095" y="2493"/>
                    <a:pt x="8633" y="1"/>
                    <a:pt x="5563" y="1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67"/>
            <p:cNvSpPr/>
            <p:nvPr/>
          </p:nvSpPr>
          <p:spPr>
            <a:xfrm>
              <a:off x="3787945" y="1507873"/>
              <a:ext cx="486962" cy="88999"/>
            </a:xfrm>
            <a:custGeom>
              <a:rect b="b" l="l" r="r" t="t"/>
              <a:pathLst>
                <a:path extrusionOk="0" h="2250" w="12311">
                  <a:moveTo>
                    <a:pt x="0" y="0"/>
                  </a:moveTo>
                  <a:lnTo>
                    <a:pt x="0" y="2250"/>
                  </a:lnTo>
                  <a:lnTo>
                    <a:pt x="12311" y="2250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67"/>
            <p:cNvSpPr/>
            <p:nvPr/>
          </p:nvSpPr>
          <p:spPr>
            <a:xfrm>
              <a:off x="1002400" y="1100012"/>
              <a:ext cx="556697" cy="540163"/>
            </a:xfrm>
            <a:custGeom>
              <a:rect b="b" l="l" r="r" t="t"/>
              <a:pathLst>
                <a:path extrusionOk="0" h="13656" w="14074">
                  <a:moveTo>
                    <a:pt x="4746" y="1"/>
                  </a:moveTo>
                  <a:cubicBezTo>
                    <a:pt x="3641" y="1"/>
                    <a:pt x="2539" y="419"/>
                    <a:pt x="1703" y="1254"/>
                  </a:cubicBezTo>
                  <a:cubicBezTo>
                    <a:pt x="1" y="2957"/>
                    <a:pt x="1" y="5692"/>
                    <a:pt x="1703" y="7364"/>
                  </a:cubicBezTo>
                  <a:lnTo>
                    <a:pt x="7964" y="13656"/>
                  </a:lnTo>
                  <a:lnTo>
                    <a:pt x="14074" y="7546"/>
                  </a:lnTo>
                  <a:lnTo>
                    <a:pt x="7812" y="1254"/>
                  </a:lnTo>
                  <a:cubicBezTo>
                    <a:pt x="6961" y="419"/>
                    <a:pt x="5852" y="1"/>
                    <a:pt x="4746" y="1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67"/>
            <p:cNvSpPr/>
            <p:nvPr/>
          </p:nvSpPr>
          <p:spPr>
            <a:xfrm>
              <a:off x="1509736" y="4319830"/>
              <a:ext cx="143110" cy="515837"/>
            </a:xfrm>
            <a:custGeom>
              <a:rect b="b" l="l" r="r" t="t"/>
              <a:pathLst>
                <a:path extrusionOk="0" h="13041" w="3618">
                  <a:moveTo>
                    <a:pt x="1" y="1"/>
                  </a:moveTo>
                  <a:lnTo>
                    <a:pt x="1" y="13040"/>
                  </a:lnTo>
                  <a:lnTo>
                    <a:pt x="3618" y="13040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67"/>
            <p:cNvSpPr/>
            <p:nvPr/>
          </p:nvSpPr>
          <p:spPr>
            <a:xfrm>
              <a:off x="1253675" y="1267436"/>
              <a:ext cx="658907" cy="657681"/>
            </a:xfrm>
            <a:custGeom>
              <a:rect b="b" l="l" r="r" t="t"/>
              <a:pathLst>
                <a:path extrusionOk="0" h="16627" w="16658">
                  <a:moveTo>
                    <a:pt x="8329" y="0"/>
                  </a:moveTo>
                  <a:cubicBezTo>
                    <a:pt x="3739" y="0"/>
                    <a:pt x="0" y="3709"/>
                    <a:pt x="0" y="8298"/>
                  </a:cubicBezTo>
                  <a:cubicBezTo>
                    <a:pt x="0" y="12918"/>
                    <a:pt x="3739" y="16627"/>
                    <a:pt x="8329" y="16627"/>
                  </a:cubicBezTo>
                  <a:cubicBezTo>
                    <a:pt x="12919" y="16627"/>
                    <a:pt x="16657" y="12918"/>
                    <a:pt x="16657" y="8298"/>
                  </a:cubicBezTo>
                  <a:cubicBezTo>
                    <a:pt x="16657" y="3709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67"/>
            <p:cNvSpPr/>
            <p:nvPr/>
          </p:nvSpPr>
          <p:spPr>
            <a:xfrm>
              <a:off x="1412358" y="1424933"/>
              <a:ext cx="341478" cy="341478"/>
            </a:xfrm>
            <a:custGeom>
              <a:rect b="b" l="l" r="r" t="t"/>
              <a:pathLst>
                <a:path extrusionOk="0" h="8633" w="8633">
                  <a:moveTo>
                    <a:pt x="4317" y="0"/>
                  </a:moveTo>
                  <a:cubicBezTo>
                    <a:pt x="1916" y="0"/>
                    <a:pt x="1" y="1945"/>
                    <a:pt x="1" y="4316"/>
                  </a:cubicBezTo>
                  <a:cubicBezTo>
                    <a:pt x="1" y="6717"/>
                    <a:pt x="1916" y="8632"/>
                    <a:pt x="4317" y="8632"/>
                  </a:cubicBezTo>
                  <a:cubicBezTo>
                    <a:pt x="6688" y="8632"/>
                    <a:pt x="8633" y="6717"/>
                    <a:pt x="8633" y="4316"/>
                  </a:cubicBezTo>
                  <a:cubicBezTo>
                    <a:pt x="8633" y="1945"/>
                    <a:pt x="6688" y="0"/>
                    <a:pt x="4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03" name="Google Shape;903;p67"/>
            <p:cNvCxnSpPr/>
            <p:nvPr/>
          </p:nvCxnSpPr>
          <p:spPr>
            <a:xfrm>
              <a:off x="1581150" y="4838700"/>
              <a:ext cx="0" cy="302400"/>
            </a:xfrm>
            <a:prstGeom prst="straightConnector1">
              <a:avLst/>
            </a:prstGeom>
            <a:noFill/>
            <a:ln cap="flat" cmpd="sng" w="28575">
              <a:solidFill>
                <a:srgbClr val="352A5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04" name="Google Shape;904;p67"/>
          <p:cNvGrpSpPr/>
          <p:nvPr/>
        </p:nvGrpSpPr>
        <p:grpSpPr>
          <a:xfrm rot="10800000">
            <a:off x="5871484" y="1178606"/>
            <a:ext cx="3272507" cy="4041088"/>
            <a:chOff x="1002400" y="1100012"/>
            <a:chExt cx="3272507" cy="4041088"/>
          </a:xfrm>
        </p:grpSpPr>
        <p:sp>
          <p:nvSpPr>
            <p:cNvPr id="905" name="Google Shape;905;p67"/>
            <p:cNvSpPr/>
            <p:nvPr/>
          </p:nvSpPr>
          <p:spPr>
            <a:xfrm>
              <a:off x="1583066" y="1418921"/>
              <a:ext cx="2205073" cy="176771"/>
            </a:xfrm>
            <a:custGeom>
              <a:rect b="b" l="l" r="r" t="t"/>
              <a:pathLst>
                <a:path extrusionOk="0" h="4469" w="55747">
                  <a:moveTo>
                    <a:pt x="1" y="0"/>
                  </a:moveTo>
                  <a:lnTo>
                    <a:pt x="1" y="4468"/>
                  </a:lnTo>
                  <a:lnTo>
                    <a:pt x="55746" y="4468"/>
                  </a:lnTo>
                  <a:lnTo>
                    <a:pt x="55746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67"/>
            <p:cNvSpPr/>
            <p:nvPr/>
          </p:nvSpPr>
          <p:spPr>
            <a:xfrm>
              <a:off x="1462867" y="1595640"/>
              <a:ext cx="189983" cy="2724430"/>
            </a:xfrm>
            <a:custGeom>
              <a:rect b="b" l="l" r="r" t="t"/>
              <a:pathLst>
                <a:path extrusionOk="0" h="68877" w="4803">
                  <a:moveTo>
                    <a:pt x="0" y="0"/>
                  </a:moveTo>
                  <a:lnTo>
                    <a:pt x="0" y="68877"/>
                  </a:lnTo>
                  <a:lnTo>
                    <a:pt x="4803" y="68877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67"/>
            <p:cNvSpPr/>
            <p:nvPr/>
          </p:nvSpPr>
          <p:spPr>
            <a:xfrm>
              <a:off x="1333017" y="3603304"/>
              <a:ext cx="438863" cy="438902"/>
            </a:xfrm>
            <a:custGeom>
              <a:rect b="b" l="l" r="r" t="t"/>
              <a:pathLst>
                <a:path extrusionOk="0" h="11096" w="11095">
                  <a:moveTo>
                    <a:pt x="5563" y="1"/>
                  </a:moveTo>
                  <a:cubicBezTo>
                    <a:pt x="2493" y="1"/>
                    <a:pt x="0" y="2493"/>
                    <a:pt x="0" y="5533"/>
                  </a:cubicBezTo>
                  <a:cubicBezTo>
                    <a:pt x="0" y="8603"/>
                    <a:pt x="2493" y="11095"/>
                    <a:pt x="5563" y="11095"/>
                  </a:cubicBezTo>
                  <a:cubicBezTo>
                    <a:pt x="8602" y="11095"/>
                    <a:pt x="11095" y="8603"/>
                    <a:pt x="11095" y="5533"/>
                  </a:cubicBezTo>
                  <a:cubicBezTo>
                    <a:pt x="11095" y="2493"/>
                    <a:pt x="8602" y="1"/>
                    <a:pt x="5563" y="1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67"/>
            <p:cNvSpPr/>
            <p:nvPr/>
          </p:nvSpPr>
          <p:spPr>
            <a:xfrm>
              <a:off x="2901896" y="1287845"/>
              <a:ext cx="438902" cy="438902"/>
            </a:xfrm>
            <a:custGeom>
              <a:rect b="b" l="l" r="r" t="t"/>
              <a:pathLst>
                <a:path extrusionOk="0" h="11096" w="11096">
                  <a:moveTo>
                    <a:pt x="5563" y="1"/>
                  </a:moveTo>
                  <a:cubicBezTo>
                    <a:pt x="2493" y="1"/>
                    <a:pt x="1" y="2493"/>
                    <a:pt x="1" y="5563"/>
                  </a:cubicBezTo>
                  <a:cubicBezTo>
                    <a:pt x="1" y="8633"/>
                    <a:pt x="2493" y="11095"/>
                    <a:pt x="5563" y="11095"/>
                  </a:cubicBezTo>
                  <a:cubicBezTo>
                    <a:pt x="8633" y="11095"/>
                    <a:pt x="11095" y="8633"/>
                    <a:pt x="11095" y="5563"/>
                  </a:cubicBezTo>
                  <a:cubicBezTo>
                    <a:pt x="11095" y="2493"/>
                    <a:pt x="8633" y="1"/>
                    <a:pt x="5563" y="1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67"/>
            <p:cNvSpPr/>
            <p:nvPr/>
          </p:nvSpPr>
          <p:spPr>
            <a:xfrm>
              <a:off x="3787945" y="1507873"/>
              <a:ext cx="486962" cy="88999"/>
            </a:xfrm>
            <a:custGeom>
              <a:rect b="b" l="l" r="r" t="t"/>
              <a:pathLst>
                <a:path extrusionOk="0" h="2250" w="12311">
                  <a:moveTo>
                    <a:pt x="0" y="0"/>
                  </a:moveTo>
                  <a:lnTo>
                    <a:pt x="0" y="2250"/>
                  </a:lnTo>
                  <a:lnTo>
                    <a:pt x="12311" y="2250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67"/>
            <p:cNvSpPr/>
            <p:nvPr/>
          </p:nvSpPr>
          <p:spPr>
            <a:xfrm>
              <a:off x="1002400" y="1100012"/>
              <a:ext cx="556697" cy="540163"/>
            </a:xfrm>
            <a:custGeom>
              <a:rect b="b" l="l" r="r" t="t"/>
              <a:pathLst>
                <a:path extrusionOk="0" h="13656" w="14074">
                  <a:moveTo>
                    <a:pt x="4746" y="1"/>
                  </a:moveTo>
                  <a:cubicBezTo>
                    <a:pt x="3641" y="1"/>
                    <a:pt x="2539" y="419"/>
                    <a:pt x="1703" y="1254"/>
                  </a:cubicBezTo>
                  <a:cubicBezTo>
                    <a:pt x="1" y="2957"/>
                    <a:pt x="1" y="5692"/>
                    <a:pt x="1703" y="7364"/>
                  </a:cubicBezTo>
                  <a:lnTo>
                    <a:pt x="7964" y="13656"/>
                  </a:lnTo>
                  <a:lnTo>
                    <a:pt x="14074" y="7546"/>
                  </a:lnTo>
                  <a:lnTo>
                    <a:pt x="7812" y="1254"/>
                  </a:lnTo>
                  <a:cubicBezTo>
                    <a:pt x="6961" y="419"/>
                    <a:pt x="5852" y="1"/>
                    <a:pt x="4746" y="1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67"/>
            <p:cNvSpPr/>
            <p:nvPr/>
          </p:nvSpPr>
          <p:spPr>
            <a:xfrm>
              <a:off x="1509736" y="4319830"/>
              <a:ext cx="143110" cy="515837"/>
            </a:xfrm>
            <a:custGeom>
              <a:rect b="b" l="l" r="r" t="t"/>
              <a:pathLst>
                <a:path extrusionOk="0" h="13041" w="3618">
                  <a:moveTo>
                    <a:pt x="1" y="1"/>
                  </a:moveTo>
                  <a:lnTo>
                    <a:pt x="1" y="13040"/>
                  </a:lnTo>
                  <a:lnTo>
                    <a:pt x="3618" y="13040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67"/>
            <p:cNvSpPr/>
            <p:nvPr/>
          </p:nvSpPr>
          <p:spPr>
            <a:xfrm>
              <a:off x="1253675" y="1267436"/>
              <a:ext cx="658907" cy="657681"/>
            </a:xfrm>
            <a:custGeom>
              <a:rect b="b" l="l" r="r" t="t"/>
              <a:pathLst>
                <a:path extrusionOk="0" h="16627" w="16658">
                  <a:moveTo>
                    <a:pt x="8329" y="0"/>
                  </a:moveTo>
                  <a:cubicBezTo>
                    <a:pt x="3739" y="0"/>
                    <a:pt x="0" y="3709"/>
                    <a:pt x="0" y="8298"/>
                  </a:cubicBezTo>
                  <a:cubicBezTo>
                    <a:pt x="0" y="12918"/>
                    <a:pt x="3739" y="16627"/>
                    <a:pt x="8329" y="16627"/>
                  </a:cubicBezTo>
                  <a:cubicBezTo>
                    <a:pt x="12919" y="16627"/>
                    <a:pt x="16657" y="12918"/>
                    <a:pt x="16657" y="8298"/>
                  </a:cubicBezTo>
                  <a:cubicBezTo>
                    <a:pt x="16657" y="3709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67"/>
            <p:cNvSpPr/>
            <p:nvPr/>
          </p:nvSpPr>
          <p:spPr>
            <a:xfrm>
              <a:off x="1412358" y="1424933"/>
              <a:ext cx="341478" cy="341478"/>
            </a:xfrm>
            <a:custGeom>
              <a:rect b="b" l="l" r="r" t="t"/>
              <a:pathLst>
                <a:path extrusionOk="0" h="8633" w="8633">
                  <a:moveTo>
                    <a:pt x="4317" y="0"/>
                  </a:moveTo>
                  <a:cubicBezTo>
                    <a:pt x="1916" y="0"/>
                    <a:pt x="1" y="1945"/>
                    <a:pt x="1" y="4316"/>
                  </a:cubicBezTo>
                  <a:cubicBezTo>
                    <a:pt x="1" y="6717"/>
                    <a:pt x="1916" y="8632"/>
                    <a:pt x="4317" y="8632"/>
                  </a:cubicBezTo>
                  <a:cubicBezTo>
                    <a:pt x="6688" y="8632"/>
                    <a:pt x="8633" y="6717"/>
                    <a:pt x="8633" y="4316"/>
                  </a:cubicBezTo>
                  <a:cubicBezTo>
                    <a:pt x="8633" y="1945"/>
                    <a:pt x="6688" y="0"/>
                    <a:pt x="4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14" name="Google Shape;914;p67"/>
            <p:cNvCxnSpPr/>
            <p:nvPr/>
          </p:nvCxnSpPr>
          <p:spPr>
            <a:xfrm>
              <a:off x="1581150" y="4838700"/>
              <a:ext cx="0" cy="302400"/>
            </a:xfrm>
            <a:prstGeom prst="straightConnector1">
              <a:avLst/>
            </a:prstGeom>
            <a:noFill/>
            <a:ln cap="flat" cmpd="sng" w="28575">
              <a:solidFill>
                <a:srgbClr val="352A5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15" name="Google Shape;915;p67"/>
          <p:cNvSpPr txBox="1"/>
          <p:nvPr/>
        </p:nvSpPr>
        <p:spPr>
          <a:xfrm>
            <a:off x="1873675" y="1047800"/>
            <a:ext cx="64626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●點擊 checkbox 後讓整行 highlight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●用 :checkbox 選擇上層元素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16" name="Google Shape;91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588" y="2105788"/>
            <a:ext cx="7043325" cy="203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68"/>
          <p:cNvSpPr txBox="1"/>
          <p:nvPr>
            <p:ph idx="4" type="title"/>
          </p:nvPr>
        </p:nvSpPr>
        <p:spPr>
          <a:xfrm>
            <a:off x="2872450" y="381475"/>
            <a:ext cx="39111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練習2：</a:t>
            </a:r>
            <a:r>
              <a:rPr lang="en"/>
              <a:t>往後選取</a:t>
            </a:r>
            <a:endParaRPr/>
          </a:p>
        </p:txBody>
      </p:sp>
      <p:grpSp>
        <p:nvGrpSpPr>
          <p:cNvPr id="922" name="Google Shape;922;p68"/>
          <p:cNvGrpSpPr/>
          <p:nvPr/>
        </p:nvGrpSpPr>
        <p:grpSpPr>
          <a:xfrm>
            <a:off x="-77216" y="-199744"/>
            <a:ext cx="3272507" cy="4041088"/>
            <a:chOff x="1002400" y="1100012"/>
            <a:chExt cx="3272507" cy="4041088"/>
          </a:xfrm>
        </p:grpSpPr>
        <p:sp>
          <p:nvSpPr>
            <p:cNvPr id="923" name="Google Shape;923;p68"/>
            <p:cNvSpPr/>
            <p:nvPr/>
          </p:nvSpPr>
          <p:spPr>
            <a:xfrm>
              <a:off x="1583066" y="1418921"/>
              <a:ext cx="2205073" cy="176771"/>
            </a:xfrm>
            <a:custGeom>
              <a:rect b="b" l="l" r="r" t="t"/>
              <a:pathLst>
                <a:path extrusionOk="0" h="4469" w="55747">
                  <a:moveTo>
                    <a:pt x="1" y="0"/>
                  </a:moveTo>
                  <a:lnTo>
                    <a:pt x="1" y="4468"/>
                  </a:lnTo>
                  <a:lnTo>
                    <a:pt x="55746" y="4468"/>
                  </a:lnTo>
                  <a:lnTo>
                    <a:pt x="55746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68"/>
            <p:cNvSpPr/>
            <p:nvPr/>
          </p:nvSpPr>
          <p:spPr>
            <a:xfrm>
              <a:off x="1462867" y="1595640"/>
              <a:ext cx="189983" cy="2724430"/>
            </a:xfrm>
            <a:custGeom>
              <a:rect b="b" l="l" r="r" t="t"/>
              <a:pathLst>
                <a:path extrusionOk="0" h="68877" w="4803">
                  <a:moveTo>
                    <a:pt x="0" y="0"/>
                  </a:moveTo>
                  <a:lnTo>
                    <a:pt x="0" y="68877"/>
                  </a:lnTo>
                  <a:lnTo>
                    <a:pt x="4803" y="68877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68"/>
            <p:cNvSpPr/>
            <p:nvPr/>
          </p:nvSpPr>
          <p:spPr>
            <a:xfrm>
              <a:off x="1333017" y="3603304"/>
              <a:ext cx="438863" cy="438902"/>
            </a:xfrm>
            <a:custGeom>
              <a:rect b="b" l="l" r="r" t="t"/>
              <a:pathLst>
                <a:path extrusionOk="0" h="11096" w="11095">
                  <a:moveTo>
                    <a:pt x="5563" y="1"/>
                  </a:moveTo>
                  <a:cubicBezTo>
                    <a:pt x="2493" y="1"/>
                    <a:pt x="0" y="2493"/>
                    <a:pt x="0" y="5533"/>
                  </a:cubicBezTo>
                  <a:cubicBezTo>
                    <a:pt x="0" y="8603"/>
                    <a:pt x="2493" y="11095"/>
                    <a:pt x="5563" y="11095"/>
                  </a:cubicBezTo>
                  <a:cubicBezTo>
                    <a:pt x="8602" y="11095"/>
                    <a:pt x="11095" y="8603"/>
                    <a:pt x="11095" y="5533"/>
                  </a:cubicBezTo>
                  <a:cubicBezTo>
                    <a:pt x="11095" y="2493"/>
                    <a:pt x="8602" y="1"/>
                    <a:pt x="5563" y="1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68"/>
            <p:cNvSpPr/>
            <p:nvPr/>
          </p:nvSpPr>
          <p:spPr>
            <a:xfrm>
              <a:off x="2901896" y="1287845"/>
              <a:ext cx="438902" cy="438902"/>
            </a:xfrm>
            <a:custGeom>
              <a:rect b="b" l="l" r="r" t="t"/>
              <a:pathLst>
                <a:path extrusionOk="0" h="11096" w="11096">
                  <a:moveTo>
                    <a:pt x="5563" y="1"/>
                  </a:moveTo>
                  <a:cubicBezTo>
                    <a:pt x="2493" y="1"/>
                    <a:pt x="1" y="2493"/>
                    <a:pt x="1" y="5563"/>
                  </a:cubicBezTo>
                  <a:cubicBezTo>
                    <a:pt x="1" y="8633"/>
                    <a:pt x="2493" y="11095"/>
                    <a:pt x="5563" y="11095"/>
                  </a:cubicBezTo>
                  <a:cubicBezTo>
                    <a:pt x="8633" y="11095"/>
                    <a:pt x="11095" y="8633"/>
                    <a:pt x="11095" y="5563"/>
                  </a:cubicBezTo>
                  <a:cubicBezTo>
                    <a:pt x="11095" y="2493"/>
                    <a:pt x="8633" y="1"/>
                    <a:pt x="5563" y="1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68"/>
            <p:cNvSpPr/>
            <p:nvPr/>
          </p:nvSpPr>
          <p:spPr>
            <a:xfrm>
              <a:off x="3787945" y="1507873"/>
              <a:ext cx="486962" cy="88999"/>
            </a:xfrm>
            <a:custGeom>
              <a:rect b="b" l="l" r="r" t="t"/>
              <a:pathLst>
                <a:path extrusionOk="0" h="2250" w="12311">
                  <a:moveTo>
                    <a:pt x="0" y="0"/>
                  </a:moveTo>
                  <a:lnTo>
                    <a:pt x="0" y="2250"/>
                  </a:lnTo>
                  <a:lnTo>
                    <a:pt x="12311" y="2250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8"/>
            <p:cNvSpPr/>
            <p:nvPr/>
          </p:nvSpPr>
          <p:spPr>
            <a:xfrm>
              <a:off x="1002400" y="1100012"/>
              <a:ext cx="556697" cy="540163"/>
            </a:xfrm>
            <a:custGeom>
              <a:rect b="b" l="l" r="r" t="t"/>
              <a:pathLst>
                <a:path extrusionOk="0" h="13656" w="14074">
                  <a:moveTo>
                    <a:pt x="4746" y="1"/>
                  </a:moveTo>
                  <a:cubicBezTo>
                    <a:pt x="3641" y="1"/>
                    <a:pt x="2539" y="419"/>
                    <a:pt x="1703" y="1254"/>
                  </a:cubicBezTo>
                  <a:cubicBezTo>
                    <a:pt x="1" y="2957"/>
                    <a:pt x="1" y="5692"/>
                    <a:pt x="1703" y="7364"/>
                  </a:cubicBezTo>
                  <a:lnTo>
                    <a:pt x="7964" y="13656"/>
                  </a:lnTo>
                  <a:lnTo>
                    <a:pt x="14074" y="7546"/>
                  </a:lnTo>
                  <a:lnTo>
                    <a:pt x="7812" y="1254"/>
                  </a:lnTo>
                  <a:cubicBezTo>
                    <a:pt x="6961" y="419"/>
                    <a:pt x="5852" y="1"/>
                    <a:pt x="4746" y="1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68"/>
            <p:cNvSpPr/>
            <p:nvPr/>
          </p:nvSpPr>
          <p:spPr>
            <a:xfrm>
              <a:off x="1509736" y="4319830"/>
              <a:ext cx="143110" cy="515837"/>
            </a:xfrm>
            <a:custGeom>
              <a:rect b="b" l="l" r="r" t="t"/>
              <a:pathLst>
                <a:path extrusionOk="0" h="13041" w="3618">
                  <a:moveTo>
                    <a:pt x="1" y="1"/>
                  </a:moveTo>
                  <a:lnTo>
                    <a:pt x="1" y="13040"/>
                  </a:lnTo>
                  <a:lnTo>
                    <a:pt x="3618" y="13040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68"/>
            <p:cNvSpPr/>
            <p:nvPr/>
          </p:nvSpPr>
          <p:spPr>
            <a:xfrm>
              <a:off x="1253675" y="1267436"/>
              <a:ext cx="658907" cy="657681"/>
            </a:xfrm>
            <a:custGeom>
              <a:rect b="b" l="l" r="r" t="t"/>
              <a:pathLst>
                <a:path extrusionOk="0" h="16627" w="16658">
                  <a:moveTo>
                    <a:pt x="8329" y="0"/>
                  </a:moveTo>
                  <a:cubicBezTo>
                    <a:pt x="3739" y="0"/>
                    <a:pt x="0" y="3709"/>
                    <a:pt x="0" y="8298"/>
                  </a:cubicBezTo>
                  <a:cubicBezTo>
                    <a:pt x="0" y="12918"/>
                    <a:pt x="3739" y="16627"/>
                    <a:pt x="8329" y="16627"/>
                  </a:cubicBezTo>
                  <a:cubicBezTo>
                    <a:pt x="12919" y="16627"/>
                    <a:pt x="16657" y="12918"/>
                    <a:pt x="16657" y="8298"/>
                  </a:cubicBezTo>
                  <a:cubicBezTo>
                    <a:pt x="16657" y="3709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68"/>
            <p:cNvSpPr/>
            <p:nvPr/>
          </p:nvSpPr>
          <p:spPr>
            <a:xfrm>
              <a:off x="1412358" y="1424933"/>
              <a:ext cx="341478" cy="341478"/>
            </a:xfrm>
            <a:custGeom>
              <a:rect b="b" l="l" r="r" t="t"/>
              <a:pathLst>
                <a:path extrusionOk="0" h="8633" w="8633">
                  <a:moveTo>
                    <a:pt x="4317" y="0"/>
                  </a:moveTo>
                  <a:cubicBezTo>
                    <a:pt x="1916" y="0"/>
                    <a:pt x="1" y="1945"/>
                    <a:pt x="1" y="4316"/>
                  </a:cubicBezTo>
                  <a:cubicBezTo>
                    <a:pt x="1" y="6717"/>
                    <a:pt x="1916" y="8632"/>
                    <a:pt x="4317" y="8632"/>
                  </a:cubicBezTo>
                  <a:cubicBezTo>
                    <a:pt x="6688" y="8632"/>
                    <a:pt x="8633" y="6717"/>
                    <a:pt x="8633" y="4316"/>
                  </a:cubicBezTo>
                  <a:cubicBezTo>
                    <a:pt x="8633" y="1945"/>
                    <a:pt x="6688" y="0"/>
                    <a:pt x="4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32" name="Google Shape;932;p68"/>
            <p:cNvCxnSpPr/>
            <p:nvPr/>
          </p:nvCxnSpPr>
          <p:spPr>
            <a:xfrm>
              <a:off x="1581150" y="4838700"/>
              <a:ext cx="0" cy="302400"/>
            </a:xfrm>
            <a:prstGeom prst="straightConnector1">
              <a:avLst/>
            </a:prstGeom>
            <a:noFill/>
            <a:ln cap="flat" cmpd="sng" w="28575">
              <a:solidFill>
                <a:srgbClr val="352A5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33" name="Google Shape;933;p68"/>
          <p:cNvGrpSpPr/>
          <p:nvPr/>
        </p:nvGrpSpPr>
        <p:grpSpPr>
          <a:xfrm rot="10800000">
            <a:off x="5871484" y="1178606"/>
            <a:ext cx="3272507" cy="4041088"/>
            <a:chOff x="1002400" y="1100012"/>
            <a:chExt cx="3272507" cy="4041088"/>
          </a:xfrm>
        </p:grpSpPr>
        <p:sp>
          <p:nvSpPr>
            <p:cNvPr id="934" name="Google Shape;934;p68"/>
            <p:cNvSpPr/>
            <p:nvPr/>
          </p:nvSpPr>
          <p:spPr>
            <a:xfrm>
              <a:off x="1583066" y="1418921"/>
              <a:ext cx="2205073" cy="176771"/>
            </a:xfrm>
            <a:custGeom>
              <a:rect b="b" l="l" r="r" t="t"/>
              <a:pathLst>
                <a:path extrusionOk="0" h="4469" w="55747">
                  <a:moveTo>
                    <a:pt x="1" y="0"/>
                  </a:moveTo>
                  <a:lnTo>
                    <a:pt x="1" y="4468"/>
                  </a:lnTo>
                  <a:lnTo>
                    <a:pt x="55746" y="4468"/>
                  </a:lnTo>
                  <a:lnTo>
                    <a:pt x="55746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68"/>
            <p:cNvSpPr/>
            <p:nvPr/>
          </p:nvSpPr>
          <p:spPr>
            <a:xfrm>
              <a:off x="1462867" y="1595640"/>
              <a:ext cx="189983" cy="2724430"/>
            </a:xfrm>
            <a:custGeom>
              <a:rect b="b" l="l" r="r" t="t"/>
              <a:pathLst>
                <a:path extrusionOk="0" h="68877" w="4803">
                  <a:moveTo>
                    <a:pt x="0" y="0"/>
                  </a:moveTo>
                  <a:lnTo>
                    <a:pt x="0" y="68877"/>
                  </a:lnTo>
                  <a:lnTo>
                    <a:pt x="4803" y="68877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68"/>
            <p:cNvSpPr/>
            <p:nvPr/>
          </p:nvSpPr>
          <p:spPr>
            <a:xfrm>
              <a:off x="1333017" y="3603304"/>
              <a:ext cx="438863" cy="438902"/>
            </a:xfrm>
            <a:custGeom>
              <a:rect b="b" l="l" r="r" t="t"/>
              <a:pathLst>
                <a:path extrusionOk="0" h="11096" w="11095">
                  <a:moveTo>
                    <a:pt x="5563" y="1"/>
                  </a:moveTo>
                  <a:cubicBezTo>
                    <a:pt x="2493" y="1"/>
                    <a:pt x="0" y="2493"/>
                    <a:pt x="0" y="5533"/>
                  </a:cubicBezTo>
                  <a:cubicBezTo>
                    <a:pt x="0" y="8603"/>
                    <a:pt x="2493" y="11095"/>
                    <a:pt x="5563" y="11095"/>
                  </a:cubicBezTo>
                  <a:cubicBezTo>
                    <a:pt x="8602" y="11095"/>
                    <a:pt x="11095" y="8603"/>
                    <a:pt x="11095" y="5533"/>
                  </a:cubicBezTo>
                  <a:cubicBezTo>
                    <a:pt x="11095" y="2493"/>
                    <a:pt x="8602" y="1"/>
                    <a:pt x="5563" y="1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68"/>
            <p:cNvSpPr/>
            <p:nvPr/>
          </p:nvSpPr>
          <p:spPr>
            <a:xfrm>
              <a:off x="2901896" y="1287845"/>
              <a:ext cx="438902" cy="438902"/>
            </a:xfrm>
            <a:custGeom>
              <a:rect b="b" l="l" r="r" t="t"/>
              <a:pathLst>
                <a:path extrusionOk="0" h="11096" w="11096">
                  <a:moveTo>
                    <a:pt x="5563" y="1"/>
                  </a:moveTo>
                  <a:cubicBezTo>
                    <a:pt x="2493" y="1"/>
                    <a:pt x="1" y="2493"/>
                    <a:pt x="1" y="5563"/>
                  </a:cubicBezTo>
                  <a:cubicBezTo>
                    <a:pt x="1" y="8633"/>
                    <a:pt x="2493" y="11095"/>
                    <a:pt x="5563" y="11095"/>
                  </a:cubicBezTo>
                  <a:cubicBezTo>
                    <a:pt x="8633" y="11095"/>
                    <a:pt x="11095" y="8633"/>
                    <a:pt x="11095" y="5563"/>
                  </a:cubicBezTo>
                  <a:cubicBezTo>
                    <a:pt x="11095" y="2493"/>
                    <a:pt x="8633" y="1"/>
                    <a:pt x="5563" y="1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68"/>
            <p:cNvSpPr/>
            <p:nvPr/>
          </p:nvSpPr>
          <p:spPr>
            <a:xfrm>
              <a:off x="3787945" y="1507873"/>
              <a:ext cx="486962" cy="88999"/>
            </a:xfrm>
            <a:custGeom>
              <a:rect b="b" l="l" r="r" t="t"/>
              <a:pathLst>
                <a:path extrusionOk="0" h="2250" w="12311">
                  <a:moveTo>
                    <a:pt x="0" y="0"/>
                  </a:moveTo>
                  <a:lnTo>
                    <a:pt x="0" y="2250"/>
                  </a:lnTo>
                  <a:lnTo>
                    <a:pt x="12311" y="2250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68"/>
            <p:cNvSpPr/>
            <p:nvPr/>
          </p:nvSpPr>
          <p:spPr>
            <a:xfrm>
              <a:off x="1002400" y="1100012"/>
              <a:ext cx="556697" cy="540163"/>
            </a:xfrm>
            <a:custGeom>
              <a:rect b="b" l="l" r="r" t="t"/>
              <a:pathLst>
                <a:path extrusionOk="0" h="13656" w="14074">
                  <a:moveTo>
                    <a:pt x="4746" y="1"/>
                  </a:moveTo>
                  <a:cubicBezTo>
                    <a:pt x="3641" y="1"/>
                    <a:pt x="2539" y="419"/>
                    <a:pt x="1703" y="1254"/>
                  </a:cubicBezTo>
                  <a:cubicBezTo>
                    <a:pt x="1" y="2957"/>
                    <a:pt x="1" y="5692"/>
                    <a:pt x="1703" y="7364"/>
                  </a:cubicBezTo>
                  <a:lnTo>
                    <a:pt x="7964" y="13656"/>
                  </a:lnTo>
                  <a:lnTo>
                    <a:pt x="14074" y="7546"/>
                  </a:lnTo>
                  <a:lnTo>
                    <a:pt x="7812" y="1254"/>
                  </a:lnTo>
                  <a:cubicBezTo>
                    <a:pt x="6961" y="419"/>
                    <a:pt x="5852" y="1"/>
                    <a:pt x="4746" y="1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68"/>
            <p:cNvSpPr/>
            <p:nvPr/>
          </p:nvSpPr>
          <p:spPr>
            <a:xfrm>
              <a:off x="1509736" y="4319830"/>
              <a:ext cx="143110" cy="515837"/>
            </a:xfrm>
            <a:custGeom>
              <a:rect b="b" l="l" r="r" t="t"/>
              <a:pathLst>
                <a:path extrusionOk="0" h="13041" w="3618">
                  <a:moveTo>
                    <a:pt x="1" y="1"/>
                  </a:moveTo>
                  <a:lnTo>
                    <a:pt x="1" y="13040"/>
                  </a:lnTo>
                  <a:lnTo>
                    <a:pt x="3618" y="13040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68"/>
            <p:cNvSpPr/>
            <p:nvPr/>
          </p:nvSpPr>
          <p:spPr>
            <a:xfrm>
              <a:off x="1253675" y="1267436"/>
              <a:ext cx="658907" cy="657681"/>
            </a:xfrm>
            <a:custGeom>
              <a:rect b="b" l="l" r="r" t="t"/>
              <a:pathLst>
                <a:path extrusionOk="0" h="16627" w="16658">
                  <a:moveTo>
                    <a:pt x="8329" y="0"/>
                  </a:moveTo>
                  <a:cubicBezTo>
                    <a:pt x="3739" y="0"/>
                    <a:pt x="0" y="3709"/>
                    <a:pt x="0" y="8298"/>
                  </a:cubicBezTo>
                  <a:cubicBezTo>
                    <a:pt x="0" y="12918"/>
                    <a:pt x="3739" y="16627"/>
                    <a:pt x="8329" y="16627"/>
                  </a:cubicBezTo>
                  <a:cubicBezTo>
                    <a:pt x="12919" y="16627"/>
                    <a:pt x="16657" y="12918"/>
                    <a:pt x="16657" y="8298"/>
                  </a:cubicBezTo>
                  <a:cubicBezTo>
                    <a:pt x="16657" y="3709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68"/>
            <p:cNvSpPr/>
            <p:nvPr/>
          </p:nvSpPr>
          <p:spPr>
            <a:xfrm>
              <a:off x="1412358" y="1424933"/>
              <a:ext cx="341478" cy="341478"/>
            </a:xfrm>
            <a:custGeom>
              <a:rect b="b" l="l" r="r" t="t"/>
              <a:pathLst>
                <a:path extrusionOk="0" h="8633" w="8633">
                  <a:moveTo>
                    <a:pt x="4317" y="0"/>
                  </a:moveTo>
                  <a:cubicBezTo>
                    <a:pt x="1916" y="0"/>
                    <a:pt x="1" y="1945"/>
                    <a:pt x="1" y="4316"/>
                  </a:cubicBezTo>
                  <a:cubicBezTo>
                    <a:pt x="1" y="6717"/>
                    <a:pt x="1916" y="8632"/>
                    <a:pt x="4317" y="8632"/>
                  </a:cubicBezTo>
                  <a:cubicBezTo>
                    <a:pt x="6688" y="8632"/>
                    <a:pt x="8633" y="6717"/>
                    <a:pt x="8633" y="4316"/>
                  </a:cubicBezTo>
                  <a:cubicBezTo>
                    <a:pt x="8633" y="1945"/>
                    <a:pt x="6688" y="0"/>
                    <a:pt x="4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43" name="Google Shape;943;p68"/>
            <p:cNvCxnSpPr/>
            <p:nvPr/>
          </p:nvCxnSpPr>
          <p:spPr>
            <a:xfrm>
              <a:off x="1581150" y="4838700"/>
              <a:ext cx="0" cy="302400"/>
            </a:xfrm>
            <a:prstGeom prst="straightConnector1">
              <a:avLst/>
            </a:prstGeom>
            <a:noFill/>
            <a:ln cap="flat" cmpd="sng" w="28575">
              <a:solidFill>
                <a:srgbClr val="352A5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4" name="Google Shape;944;p68"/>
          <p:cNvSpPr txBox="1"/>
          <p:nvPr/>
        </p:nvSpPr>
        <p:spPr>
          <a:xfrm>
            <a:off x="1873675" y="1047800"/>
            <a:ext cx="64626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●點擊 div 後讓</a:t>
            </a:r>
            <a:r>
              <a:rPr lang="en" sz="2000"/>
              <a:t>後面背景顏色都變成 lightblue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45" name="Google Shape;94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696" y="1998907"/>
            <a:ext cx="6462599" cy="2025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69"/>
          <p:cNvSpPr txBox="1"/>
          <p:nvPr>
            <p:ph idx="4" type="title"/>
          </p:nvPr>
        </p:nvSpPr>
        <p:spPr>
          <a:xfrm>
            <a:off x="2872450" y="381475"/>
            <a:ext cx="41136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練習3：</a:t>
            </a:r>
            <a:r>
              <a:rPr lang="en"/>
              <a:t>照片</a:t>
            </a:r>
            <a:r>
              <a:rPr lang="en"/>
              <a:t>選取</a:t>
            </a:r>
            <a:endParaRPr/>
          </a:p>
        </p:txBody>
      </p:sp>
      <p:grpSp>
        <p:nvGrpSpPr>
          <p:cNvPr id="951" name="Google Shape;951;p69"/>
          <p:cNvGrpSpPr/>
          <p:nvPr/>
        </p:nvGrpSpPr>
        <p:grpSpPr>
          <a:xfrm>
            <a:off x="-77216" y="-199744"/>
            <a:ext cx="3272507" cy="4041088"/>
            <a:chOff x="1002400" y="1100012"/>
            <a:chExt cx="3272507" cy="4041088"/>
          </a:xfrm>
        </p:grpSpPr>
        <p:sp>
          <p:nvSpPr>
            <p:cNvPr id="952" name="Google Shape;952;p69"/>
            <p:cNvSpPr/>
            <p:nvPr/>
          </p:nvSpPr>
          <p:spPr>
            <a:xfrm>
              <a:off x="1583066" y="1418921"/>
              <a:ext cx="2205073" cy="176771"/>
            </a:xfrm>
            <a:custGeom>
              <a:rect b="b" l="l" r="r" t="t"/>
              <a:pathLst>
                <a:path extrusionOk="0" h="4469" w="55747">
                  <a:moveTo>
                    <a:pt x="1" y="0"/>
                  </a:moveTo>
                  <a:lnTo>
                    <a:pt x="1" y="4468"/>
                  </a:lnTo>
                  <a:lnTo>
                    <a:pt x="55746" y="4468"/>
                  </a:lnTo>
                  <a:lnTo>
                    <a:pt x="55746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69"/>
            <p:cNvSpPr/>
            <p:nvPr/>
          </p:nvSpPr>
          <p:spPr>
            <a:xfrm>
              <a:off x="1462867" y="1595640"/>
              <a:ext cx="189983" cy="2724430"/>
            </a:xfrm>
            <a:custGeom>
              <a:rect b="b" l="l" r="r" t="t"/>
              <a:pathLst>
                <a:path extrusionOk="0" h="68877" w="4803">
                  <a:moveTo>
                    <a:pt x="0" y="0"/>
                  </a:moveTo>
                  <a:lnTo>
                    <a:pt x="0" y="68877"/>
                  </a:lnTo>
                  <a:lnTo>
                    <a:pt x="4803" y="68877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69"/>
            <p:cNvSpPr/>
            <p:nvPr/>
          </p:nvSpPr>
          <p:spPr>
            <a:xfrm>
              <a:off x="1333017" y="3603304"/>
              <a:ext cx="438863" cy="438902"/>
            </a:xfrm>
            <a:custGeom>
              <a:rect b="b" l="l" r="r" t="t"/>
              <a:pathLst>
                <a:path extrusionOk="0" h="11096" w="11095">
                  <a:moveTo>
                    <a:pt x="5563" y="1"/>
                  </a:moveTo>
                  <a:cubicBezTo>
                    <a:pt x="2493" y="1"/>
                    <a:pt x="0" y="2493"/>
                    <a:pt x="0" y="5533"/>
                  </a:cubicBezTo>
                  <a:cubicBezTo>
                    <a:pt x="0" y="8603"/>
                    <a:pt x="2493" y="11095"/>
                    <a:pt x="5563" y="11095"/>
                  </a:cubicBezTo>
                  <a:cubicBezTo>
                    <a:pt x="8602" y="11095"/>
                    <a:pt x="11095" y="8603"/>
                    <a:pt x="11095" y="5533"/>
                  </a:cubicBezTo>
                  <a:cubicBezTo>
                    <a:pt x="11095" y="2493"/>
                    <a:pt x="8602" y="1"/>
                    <a:pt x="5563" y="1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69"/>
            <p:cNvSpPr/>
            <p:nvPr/>
          </p:nvSpPr>
          <p:spPr>
            <a:xfrm>
              <a:off x="2901896" y="1287845"/>
              <a:ext cx="438902" cy="438902"/>
            </a:xfrm>
            <a:custGeom>
              <a:rect b="b" l="l" r="r" t="t"/>
              <a:pathLst>
                <a:path extrusionOk="0" h="11096" w="11096">
                  <a:moveTo>
                    <a:pt x="5563" y="1"/>
                  </a:moveTo>
                  <a:cubicBezTo>
                    <a:pt x="2493" y="1"/>
                    <a:pt x="1" y="2493"/>
                    <a:pt x="1" y="5563"/>
                  </a:cubicBezTo>
                  <a:cubicBezTo>
                    <a:pt x="1" y="8633"/>
                    <a:pt x="2493" y="11095"/>
                    <a:pt x="5563" y="11095"/>
                  </a:cubicBezTo>
                  <a:cubicBezTo>
                    <a:pt x="8633" y="11095"/>
                    <a:pt x="11095" y="8633"/>
                    <a:pt x="11095" y="5563"/>
                  </a:cubicBezTo>
                  <a:cubicBezTo>
                    <a:pt x="11095" y="2493"/>
                    <a:pt x="8633" y="1"/>
                    <a:pt x="5563" y="1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69"/>
            <p:cNvSpPr/>
            <p:nvPr/>
          </p:nvSpPr>
          <p:spPr>
            <a:xfrm>
              <a:off x="3787945" y="1507873"/>
              <a:ext cx="486962" cy="88999"/>
            </a:xfrm>
            <a:custGeom>
              <a:rect b="b" l="l" r="r" t="t"/>
              <a:pathLst>
                <a:path extrusionOk="0" h="2250" w="12311">
                  <a:moveTo>
                    <a:pt x="0" y="0"/>
                  </a:moveTo>
                  <a:lnTo>
                    <a:pt x="0" y="2250"/>
                  </a:lnTo>
                  <a:lnTo>
                    <a:pt x="12311" y="2250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69"/>
            <p:cNvSpPr/>
            <p:nvPr/>
          </p:nvSpPr>
          <p:spPr>
            <a:xfrm>
              <a:off x="1002400" y="1100012"/>
              <a:ext cx="556697" cy="540163"/>
            </a:xfrm>
            <a:custGeom>
              <a:rect b="b" l="l" r="r" t="t"/>
              <a:pathLst>
                <a:path extrusionOk="0" h="13656" w="14074">
                  <a:moveTo>
                    <a:pt x="4746" y="1"/>
                  </a:moveTo>
                  <a:cubicBezTo>
                    <a:pt x="3641" y="1"/>
                    <a:pt x="2539" y="419"/>
                    <a:pt x="1703" y="1254"/>
                  </a:cubicBezTo>
                  <a:cubicBezTo>
                    <a:pt x="1" y="2957"/>
                    <a:pt x="1" y="5692"/>
                    <a:pt x="1703" y="7364"/>
                  </a:cubicBezTo>
                  <a:lnTo>
                    <a:pt x="7964" y="13656"/>
                  </a:lnTo>
                  <a:lnTo>
                    <a:pt x="14074" y="7546"/>
                  </a:lnTo>
                  <a:lnTo>
                    <a:pt x="7812" y="1254"/>
                  </a:lnTo>
                  <a:cubicBezTo>
                    <a:pt x="6961" y="419"/>
                    <a:pt x="5852" y="1"/>
                    <a:pt x="4746" y="1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69"/>
            <p:cNvSpPr/>
            <p:nvPr/>
          </p:nvSpPr>
          <p:spPr>
            <a:xfrm>
              <a:off x="1509736" y="4319830"/>
              <a:ext cx="143110" cy="515837"/>
            </a:xfrm>
            <a:custGeom>
              <a:rect b="b" l="l" r="r" t="t"/>
              <a:pathLst>
                <a:path extrusionOk="0" h="13041" w="3618">
                  <a:moveTo>
                    <a:pt x="1" y="1"/>
                  </a:moveTo>
                  <a:lnTo>
                    <a:pt x="1" y="13040"/>
                  </a:lnTo>
                  <a:lnTo>
                    <a:pt x="3618" y="13040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69"/>
            <p:cNvSpPr/>
            <p:nvPr/>
          </p:nvSpPr>
          <p:spPr>
            <a:xfrm>
              <a:off x="1253675" y="1267436"/>
              <a:ext cx="658907" cy="657681"/>
            </a:xfrm>
            <a:custGeom>
              <a:rect b="b" l="l" r="r" t="t"/>
              <a:pathLst>
                <a:path extrusionOk="0" h="16627" w="16658">
                  <a:moveTo>
                    <a:pt x="8329" y="0"/>
                  </a:moveTo>
                  <a:cubicBezTo>
                    <a:pt x="3739" y="0"/>
                    <a:pt x="0" y="3709"/>
                    <a:pt x="0" y="8298"/>
                  </a:cubicBezTo>
                  <a:cubicBezTo>
                    <a:pt x="0" y="12918"/>
                    <a:pt x="3739" y="16627"/>
                    <a:pt x="8329" y="16627"/>
                  </a:cubicBezTo>
                  <a:cubicBezTo>
                    <a:pt x="12919" y="16627"/>
                    <a:pt x="16657" y="12918"/>
                    <a:pt x="16657" y="8298"/>
                  </a:cubicBezTo>
                  <a:cubicBezTo>
                    <a:pt x="16657" y="3709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9"/>
            <p:cNvSpPr/>
            <p:nvPr/>
          </p:nvSpPr>
          <p:spPr>
            <a:xfrm>
              <a:off x="1412358" y="1424933"/>
              <a:ext cx="341478" cy="341478"/>
            </a:xfrm>
            <a:custGeom>
              <a:rect b="b" l="l" r="r" t="t"/>
              <a:pathLst>
                <a:path extrusionOk="0" h="8633" w="8633">
                  <a:moveTo>
                    <a:pt x="4317" y="0"/>
                  </a:moveTo>
                  <a:cubicBezTo>
                    <a:pt x="1916" y="0"/>
                    <a:pt x="1" y="1945"/>
                    <a:pt x="1" y="4316"/>
                  </a:cubicBezTo>
                  <a:cubicBezTo>
                    <a:pt x="1" y="6717"/>
                    <a:pt x="1916" y="8632"/>
                    <a:pt x="4317" y="8632"/>
                  </a:cubicBezTo>
                  <a:cubicBezTo>
                    <a:pt x="6688" y="8632"/>
                    <a:pt x="8633" y="6717"/>
                    <a:pt x="8633" y="4316"/>
                  </a:cubicBezTo>
                  <a:cubicBezTo>
                    <a:pt x="8633" y="1945"/>
                    <a:pt x="6688" y="0"/>
                    <a:pt x="4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61" name="Google Shape;961;p69"/>
            <p:cNvCxnSpPr/>
            <p:nvPr/>
          </p:nvCxnSpPr>
          <p:spPr>
            <a:xfrm>
              <a:off x="1581150" y="4838700"/>
              <a:ext cx="0" cy="302400"/>
            </a:xfrm>
            <a:prstGeom prst="straightConnector1">
              <a:avLst/>
            </a:prstGeom>
            <a:noFill/>
            <a:ln cap="flat" cmpd="sng" w="28575">
              <a:solidFill>
                <a:srgbClr val="352A5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62" name="Google Shape;962;p69"/>
          <p:cNvGrpSpPr/>
          <p:nvPr/>
        </p:nvGrpSpPr>
        <p:grpSpPr>
          <a:xfrm rot="10800000">
            <a:off x="5871484" y="1178606"/>
            <a:ext cx="3272507" cy="4041088"/>
            <a:chOff x="1002400" y="1100012"/>
            <a:chExt cx="3272507" cy="4041088"/>
          </a:xfrm>
        </p:grpSpPr>
        <p:sp>
          <p:nvSpPr>
            <p:cNvPr id="963" name="Google Shape;963;p69"/>
            <p:cNvSpPr/>
            <p:nvPr/>
          </p:nvSpPr>
          <p:spPr>
            <a:xfrm>
              <a:off x="1583066" y="1418921"/>
              <a:ext cx="2205073" cy="176771"/>
            </a:xfrm>
            <a:custGeom>
              <a:rect b="b" l="l" r="r" t="t"/>
              <a:pathLst>
                <a:path extrusionOk="0" h="4469" w="55747">
                  <a:moveTo>
                    <a:pt x="1" y="0"/>
                  </a:moveTo>
                  <a:lnTo>
                    <a:pt x="1" y="4468"/>
                  </a:lnTo>
                  <a:lnTo>
                    <a:pt x="55746" y="4468"/>
                  </a:lnTo>
                  <a:lnTo>
                    <a:pt x="55746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69"/>
            <p:cNvSpPr/>
            <p:nvPr/>
          </p:nvSpPr>
          <p:spPr>
            <a:xfrm>
              <a:off x="1462867" y="1595640"/>
              <a:ext cx="189983" cy="2724430"/>
            </a:xfrm>
            <a:custGeom>
              <a:rect b="b" l="l" r="r" t="t"/>
              <a:pathLst>
                <a:path extrusionOk="0" h="68877" w="4803">
                  <a:moveTo>
                    <a:pt x="0" y="0"/>
                  </a:moveTo>
                  <a:lnTo>
                    <a:pt x="0" y="68877"/>
                  </a:lnTo>
                  <a:lnTo>
                    <a:pt x="4803" y="68877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69"/>
            <p:cNvSpPr/>
            <p:nvPr/>
          </p:nvSpPr>
          <p:spPr>
            <a:xfrm>
              <a:off x="1333017" y="3603304"/>
              <a:ext cx="438863" cy="438902"/>
            </a:xfrm>
            <a:custGeom>
              <a:rect b="b" l="l" r="r" t="t"/>
              <a:pathLst>
                <a:path extrusionOk="0" h="11096" w="11095">
                  <a:moveTo>
                    <a:pt x="5563" y="1"/>
                  </a:moveTo>
                  <a:cubicBezTo>
                    <a:pt x="2493" y="1"/>
                    <a:pt x="0" y="2493"/>
                    <a:pt x="0" y="5533"/>
                  </a:cubicBezTo>
                  <a:cubicBezTo>
                    <a:pt x="0" y="8603"/>
                    <a:pt x="2493" y="11095"/>
                    <a:pt x="5563" y="11095"/>
                  </a:cubicBezTo>
                  <a:cubicBezTo>
                    <a:pt x="8602" y="11095"/>
                    <a:pt x="11095" y="8603"/>
                    <a:pt x="11095" y="5533"/>
                  </a:cubicBezTo>
                  <a:cubicBezTo>
                    <a:pt x="11095" y="2493"/>
                    <a:pt x="8602" y="1"/>
                    <a:pt x="5563" y="1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69"/>
            <p:cNvSpPr/>
            <p:nvPr/>
          </p:nvSpPr>
          <p:spPr>
            <a:xfrm>
              <a:off x="2901896" y="1287845"/>
              <a:ext cx="438902" cy="438902"/>
            </a:xfrm>
            <a:custGeom>
              <a:rect b="b" l="l" r="r" t="t"/>
              <a:pathLst>
                <a:path extrusionOk="0" h="11096" w="11096">
                  <a:moveTo>
                    <a:pt x="5563" y="1"/>
                  </a:moveTo>
                  <a:cubicBezTo>
                    <a:pt x="2493" y="1"/>
                    <a:pt x="1" y="2493"/>
                    <a:pt x="1" y="5563"/>
                  </a:cubicBezTo>
                  <a:cubicBezTo>
                    <a:pt x="1" y="8633"/>
                    <a:pt x="2493" y="11095"/>
                    <a:pt x="5563" y="11095"/>
                  </a:cubicBezTo>
                  <a:cubicBezTo>
                    <a:pt x="8633" y="11095"/>
                    <a:pt x="11095" y="8633"/>
                    <a:pt x="11095" y="5563"/>
                  </a:cubicBezTo>
                  <a:cubicBezTo>
                    <a:pt x="11095" y="2493"/>
                    <a:pt x="8633" y="1"/>
                    <a:pt x="5563" y="1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69"/>
            <p:cNvSpPr/>
            <p:nvPr/>
          </p:nvSpPr>
          <p:spPr>
            <a:xfrm>
              <a:off x="3787945" y="1507873"/>
              <a:ext cx="486962" cy="88999"/>
            </a:xfrm>
            <a:custGeom>
              <a:rect b="b" l="l" r="r" t="t"/>
              <a:pathLst>
                <a:path extrusionOk="0" h="2250" w="12311">
                  <a:moveTo>
                    <a:pt x="0" y="0"/>
                  </a:moveTo>
                  <a:lnTo>
                    <a:pt x="0" y="2250"/>
                  </a:lnTo>
                  <a:lnTo>
                    <a:pt x="12311" y="2250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69"/>
            <p:cNvSpPr/>
            <p:nvPr/>
          </p:nvSpPr>
          <p:spPr>
            <a:xfrm>
              <a:off x="1002400" y="1100012"/>
              <a:ext cx="556697" cy="540163"/>
            </a:xfrm>
            <a:custGeom>
              <a:rect b="b" l="l" r="r" t="t"/>
              <a:pathLst>
                <a:path extrusionOk="0" h="13656" w="14074">
                  <a:moveTo>
                    <a:pt x="4746" y="1"/>
                  </a:moveTo>
                  <a:cubicBezTo>
                    <a:pt x="3641" y="1"/>
                    <a:pt x="2539" y="419"/>
                    <a:pt x="1703" y="1254"/>
                  </a:cubicBezTo>
                  <a:cubicBezTo>
                    <a:pt x="1" y="2957"/>
                    <a:pt x="1" y="5692"/>
                    <a:pt x="1703" y="7364"/>
                  </a:cubicBezTo>
                  <a:lnTo>
                    <a:pt x="7964" y="13656"/>
                  </a:lnTo>
                  <a:lnTo>
                    <a:pt x="14074" y="7546"/>
                  </a:lnTo>
                  <a:lnTo>
                    <a:pt x="7812" y="1254"/>
                  </a:lnTo>
                  <a:cubicBezTo>
                    <a:pt x="6961" y="419"/>
                    <a:pt x="5852" y="1"/>
                    <a:pt x="4746" y="1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69"/>
            <p:cNvSpPr/>
            <p:nvPr/>
          </p:nvSpPr>
          <p:spPr>
            <a:xfrm>
              <a:off x="1509736" y="4319830"/>
              <a:ext cx="143110" cy="515837"/>
            </a:xfrm>
            <a:custGeom>
              <a:rect b="b" l="l" r="r" t="t"/>
              <a:pathLst>
                <a:path extrusionOk="0" h="13041" w="3618">
                  <a:moveTo>
                    <a:pt x="1" y="1"/>
                  </a:moveTo>
                  <a:lnTo>
                    <a:pt x="1" y="13040"/>
                  </a:lnTo>
                  <a:lnTo>
                    <a:pt x="3618" y="13040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69"/>
            <p:cNvSpPr/>
            <p:nvPr/>
          </p:nvSpPr>
          <p:spPr>
            <a:xfrm>
              <a:off x="1253675" y="1267436"/>
              <a:ext cx="658907" cy="657681"/>
            </a:xfrm>
            <a:custGeom>
              <a:rect b="b" l="l" r="r" t="t"/>
              <a:pathLst>
                <a:path extrusionOk="0" h="16627" w="16658">
                  <a:moveTo>
                    <a:pt x="8329" y="0"/>
                  </a:moveTo>
                  <a:cubicBezTo>
                    <a:pt x="3739" y="0"/>
                    <a:pt x="0" y="3709"/>
                    <a:pt x="0" y="8298"/>
                  </a:cubicBezTo>
                  <a:cubicBezTo>
                    <a:pt x="0" y="12918"/>
                    <a:pt x="3739" y="16627"/>
                    <a:pt x="8329" y="16627"/>
                  </a:cubicBezTo>
                  <a:cubicBezTo>
                    <a:pt x="12919" y="16627"/>
                    <a:pt x="16657" y="12918"/>
                    <a:pt x="16657" y="8298"/>
                  </a:cubicBezTo>
                  <a:cubicBezTo>
                    <a:pt x="16657" y="3709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69"/>
            <p:cNvSpPr/>
            <p:nvPr/>
          </p:nvSpPr>
          <p:spPr>
            <a:xfrm>
              <a:off x="1412358" y="1424933"/>
              <a:ext cx="341478" cy="341478"/>
            </a:xfrm>
            <a:custGeom>
              <a:rect b="b" l="l" r="r" t="t"/>
              <a:pathLst>
                <a:path extrusionOk="0" h="8633" w="8633">
                  <a:moveTo>
                    <a:pt x="4317" y="0"/>
                  </a:moveTo>
                  <a:cubicBezTo>
                    <a:pt x="1916" y="0"/>
                    <a:pt x="1" y="1945"/>
                    <a:pt x="1" y="4316"/>
                  </a:cubicBezTo>
                  <a:cubicBezTo>
                    <a:pt x="1" y="6717"/>
                    <a:pt x="1916" y="8632"/>
                    <a:pt x="4317" y="8632"/>
                  </a:cubicBezTo>
                  <a:cubicBezTo>
                    <a:pt x="6688" y="8632"/>
                    <a:pt x="8633" y="6717"/>
                    <a:pt x="8633" y="4316"/>
                  </a:cubicBezTo>
                  <a:cubicBezTo>
                    <a:pt x="8633" y="1945"/>
                    <a:pt x="6688" y="0"/>
                    <a:pt x="4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72" name="Google Shape;972;p69"/>
            <p:cNvCxnSpPr/>
            <p:nvPr/>
          </p:nvCxnSpPr>
          <p:spPr>
            <a:xfrm>
              <a:off x="1581150" y="4838700"/>
              <a:ext cx="0" cy="302400"/>
            </a:xfrm>
            <a:prstGeom prst="straightConnector1">
              <a:avLst/>
            </a:prstGeom>
            <a:noFill/>
            <a:ln cap="flat" cmpd="sng" w="28575">
              <a:solidFill>
                <a:srgbClr val="352A5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73" name="Google Shape;973;p69"/>
          <p:cNvSpPr txBox="1"/>
          <p:nvPr/>
        </p:nvSpPr>
        <p:spPr>
          <a:xfrm>
            <a:off x="1873675" y="1047800"/>
            <a:ext cx="64626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●點擊</a:t>
            </a:r>
            <a:r>
              <a:rPr lang="en" sz="2000"/>
              <a:t>照片只有自己有外框，其他照片無外框效果</a:t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74" name="Google Shape;97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275" y="2053325"/>
            <a:ext cx="7109425" cy="135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34"/>
          <p:cNvGrpSpPr/>
          <p:nvPr/>
        </p:nvGrpSpPr>
        <p:grpSpPr>
          <a:xfrm>
            <a:off x="-991751" y="4111304"/>
            <a:ext cx="3843108" cy="2233592"/>
            <a:chOff x="3909625" y="3119050"/>
            <a:chExt cx="811450" cy="471600"/>
          </a:xfrm>
        </p:grpSpPr>
        <p:sp>
          <p:nvSpPr>
            <p:cNvPr id="577" name="Google Shape;577;p34"/>
            <p:cNvSpPr/>
            <p:nvPr/>
          </p:nvSpPr>
          <p:spPr>
            <a:xfrm>
              <a:off x="4058075" y="3119050"/>
              <a:ext cx="500375" cy="471600"/>
            </a:xfrm>
            <a:custGeom>
              <a:rect b="b" l="l" r="r" t="t"/>
              <a:pathLst>
                <a:path extrusionOk="0" h="18864" w="20015">
                  <a:moveTo>
                    <a:pt x="9967" y="1"/>
                  </a:moveTo>
                  <a:cubicBezTo>
                    <a:pt x="5315" y="1"/>
                    <a:pt x="1249" y="3489"/>
                    <a:pt x="634" y="8251"/>
                  </a:cubicBezTo>
                  <a:cubicBezTo>
                    <a:pt x="0" y="13388"/>
                    <a:pt x="3636" y="18125"/>
                    <a:pt x="8807" y="18792"/>
                  </a:cubicBezTo>
                  <a:cubicBezTo>
                    <a:pt x="9200" y="18840"/>
                    <a:pt x="9590" y="18864"/>
                    <a:pt x="9977" y="18864"/>
                  </a:cubicBezTo>
                  <a:cubicBezTo>
                    <a:pt x="14669" y="18864"/>
                    <a:pt x="18731" y="15397"/>
                    <a:pt x="19347" y="10620"/>
                  </a:cubicBezTo>
                  <a:cubicBezTo>
                    <a:pt x="20015" y="5449"/>
                    <a:pt x="16345" y="746"/>
                    <a:pt x="11175" y="79"/>
                  </a:cubicBezTo>
                  <a:cubicBezTo>
                    <a:pt x="10769" y="26"/>
                    <a:pt x="10366" y="1"/>
                    <a:pt x="9967" y="1"/>
                  </a:cubicBezTo>
                  <a:close/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4305750" y="3172350"/>
              <a:ext cx="155975" cy="121825"/>
            </a:xfrm>
            <a:custGeom>
              <a:rect b="b" l="l" r="r" t="t"/>
              <a:pathLst>
                <a:path extrusionOk="0" h="4873" w="6239">
                  <a:moveTo>
                    <a:pt x="1977" y="1"/>
                  </a:moveTo>
                  <a:cubicBezTo>
                    <a:pt x="934" y="1"/>
                    <a:pt x="172" y="519"/>
                    <a:pt x="100" y="1383"/>
                  </a:cubicBezTo>
                  <a:cubicBezTo>
                    <a:pt x="0" y="2584"/>
                    <a:pt x="1268" y="4051"/>
                    <a:pt x="2936" y="4618"/>
                  </a:cubicBezTo>
                  <a:cubicBezTo>
                    <a:pt x="3416" y="4791"/>
                    <a:pt x="3876" y="4873"/>
                    <a:pt x="4291" y="4873"/>
                  </a:cubicBezTo>
                  <a:cubicBezTo>
                    <a:pt x="5319" y="4873"/>
                    <a:pt x="6067" y="4373"/>
                    <a:pt x="6138" y="3518"/>
                  </a:cubicBezTo>
                  <a:cubicBezTo>
                    <a:pt x="6238" y="2317"/>
                    <a:pt x="4971" y="849"/>
                    <a:pt x="3303" y="249"/>
                  </a:cubicBezTo>
                  <a:cubicBezTo>
                    <a:pt x="2834" y="80"/>
                    <a:pt x="2384" y="1"/>
                    <a:pt x="1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4033875" y="3233600"/>
              <a:ext cx="572950" cy="240175"/>
            </a:xfrm>
            <a:custGeom>
              <a:rect b="b" l="l" r="r" t="t"/>
              <a:pathLst>
                <a:path extrusionOk="0" fill="none" h="9607" w="22918">
                  <a:moveTo>
                    <a:pt x="19582" y="434"/>
                  </a:moveTo>
                  <a:cubicBezTo>
                    <a:pt x="19948" y="367"/>
                    <a:pt x="20249" y="300"/>
                    <a:pt x="20516" y="267"/>
                  </a:cubicBezTo>
                  <a:cubicBezTo>
                    <a:pt x="22917" y="0"/>
                    <a:pt x="20616" y="1835"/>
                    <a:pt x="15345" y="4370"/>
                  </a:cubicBezTo>
                  <a:cubicBezTo>
                    <a:pt x="10075" y="6872"/>
                    <a:pt x="3870" y="9173"/>
                    <a:pt x="1469" y="9440"/>
                  </a:cubicBezTo>
                  <a:cubicBezTo>
                    <a:pt x="1" y="9607"/>
                    <a:pt x="334" y="8973"/>
                    <a:pt x="2036" y="7872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3909625" y="3186050"/>
              <a:ext cx="811450" cy="343600"/>
            </a:xfrm>
            <a:custGeom>
              <a:rect b="b" l="l" r="r" t="t"/>
              <a:pathLst>
                <a:path extrusionOk="0" fill="none" h="13744" w="32458">
                  <a:moveTo>
                    <a:pt x="23284" y="835"/>
                  </a:moveTo>
                  <a:cubicBezTo>
                    <a:pt x="25586" y="234"/>
                    <a:pt x="27587" y="1"/>
                    <a:pt x="28888" y="134"/>
                  </a:cubicBezTo>
                  <a:cubicBezTo>
                    <a:pt x="32457" y="501"/>
                    <a:pt x="29588" y="3770"/>
                    <a:pt x="22417" y="7439"/>
                  </a:cubicBezTo>
                  <a:cubicBezTo>
                    <a:pt x="15278" y="11075"/>
                    <a:pt x="6572" y="13744"/>
                    <a:pt x="2969" y="13377"/>
                  </a:cubicBezTo>
                  <a:cubicBezTo>
                    <a:pt x="1" y="13043"/>
                    <a:pt x="1802" y="10575"/>
                    <a:pt x="6505" y="7706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1" name="Google Shape;581;p34"/>
          <p:cNvSpPr txBox="1"/>
          <p:nvPr/>
        </p:nvSpPr>
        <p:spPr>
          <a:xfrm>
            <a:off x="3259200" y="674325"/>
            <a:ext cx="5884800" cy="13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AutoNum type="arabicPeriod"/>
            </a:pPr>
            <a:r>
              <a:rPr lang="en" sz="2500">
                <a:latin typeface="Montserrat Medium"/>
                <a:ea typeface="Montserrat Medium"/>
                <a:cs typeface="Montserrat Medium"/>
                <a:sym typeface="Montserrat Medium"/>
              </a:rPr>
              <a:t>下載至本地端後讀入</a:t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https://jquery.com/download/</a:t>
            </a:r>
            <a:endParaRPr sz="17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&lt;script src=“./js/jquery.js”&gt;&lt;/script&gt;</a:t>
            </a:r>
            <a:endParaRPr sz="2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Montserrat Medium"/>
              <a:buAutoNum type="arabicPeriod"/>
            </a:pPr>
            <a:r>
              <a:rPr lang="en" sz="2300">
                <a:latin typeface="Montserrat Medium"/>
                <a:ea typeface="Montserrat Medium"/>
                <a:cs typeface="Montserrat Medium"/>
                <a:sym typeface="Montserrat Medium"/>
              </a:rPr>
              <a:t> 直接使用 CDN 方式讀入</a:t>
            </a:r>
            <a:endParaRPr sz="2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hlinkClick r:id="rId4"/>
              </a:rPr>
              <a:t>https://code.jquery.com/</a:t>
            </a:r>
            <a:endParaRPr sz="17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/>
              <a:t>&lt;script src="https://code.jquery.com/jquery-3.5.1.min.js" integrity="sha256-9/aliU8dGd2tb6OSsuzixeV4y/faTqgFtohetphbbj0=" crossorigin="anonymous"&gt;&lt;/script&gt;</a:t>
            </a:r>
            <a:endParaRPr sz="1700" u="sng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70"/>
          <p:cNvSpPr txBox="1"/>
          <p:nvPr>
            <p:ph idx="4" type="title"/>
          </p:nvPr>
        </p:nvSpPr>
        <p:spPr>
          <a:xfrm>
            <a:off x="2872450" y="381475"/>
            <a:ext cx="41136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練習4：</a:t>
            </a:r>
            <a:r>
              <a:rPr lang="en"/>
              <a:t>一鍵輸入</a:t>
            </a:r>
            <a:endParaRPr/>
          </a:p>
        </p:txBody>
      </p:sp>
      <p:grpSp>
        <p:nvGrpSpPr>
          <p:cNvPr id="980" name="Google Shape;980;p70"/>
          <p:cNvGrpSpPr/>
          <p:nvPr/>
        </p:nvGrpSpPr>
        <p:grpSpPr>
          <a:xfrm>
            <a:off x="-77216" y="-199744"/>
            <a:ext cx="3272507" cy="4041088"/>
            <a:chOff x="1002400" y="1100012"/>
            <a:chExt cx="3272507" cy="4041088"/>
          </a:xfrm>
        </p:grpSpPr>
        <p:sp>
          <p:nvSpPr>
            <p:cNvPr id="981" name="Google Shape;981;p70"/>
            <p:cNvSpPr/>
            <p:nvPr/>
          </p:nvSpPr>
          <p:spPr>
            <a:xfrm>
              <a:off x="1583066" y="1418921"/>
              <a:ext cx="2205073" cy="176771"/>
            </a:xfrm>
            <a:custGeom>
              <a:rect b="b" l="l" r="r" t="t"/>
              <a:pathLst>
                <a:path extrusionOk="0" h="4469" w="55747">
                  <a:moveTo>
                    <a:pt x="1" y="0"/>
                  </a:moveTo>
                  <a:lnTo>
                    <a:pt x="1" y="4468"/>
                  </a:lnTo>
                  <a:lnTo>
                    <a:pt x="55746" y="4468"/>
                  </a:lnTo>
                  <a:lnTo>
                    <a:pt x="55746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70"/>
            <p:cNvSpPr/>
            <p:nvPr/>
          </p:nvSpPr>
          <p:spPr>
            <a:xfrm>
              <a:off x="1462867" y="1595640"/>
              <a:ext cx="189983" cy="2724430"/>
            </a:xfrm>
            <a:custGeom>
              <a:rect b="b" l="l" r="r" t="t"/>
              <a:pathLst>
                <a:path extrusionOk="0" h="68877" w="4803">
                  <a:moveTo>
                    <a:pt x="0" y="0"/>
                  </a:moveTo>
                  <a:lnTo>
                    <a:pt x="0" y="68877"/>
                  </a:lnTo>
                  <a:lnTo>
                    <a:pt x="4803" y="68877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70"/>
            <p:cNvSpPr/>
            <p:nvPr/>
          </p:nvSpPr>
          <p:spPr>
            <a:xfrm>
              <a:off x="1333017" y="3603304"/>
              <a:ext cx="438863" cy="438902"/>
            </a:xfrm>
            <a:custGeom>
              <a:rect b="b" l="l" r="r" t="t"/>
              <a:pathLst>
                <a:path extrusionOk="0" h="11096" w="11095">
                  <a:moveTo>
                    <a:pt x="5563" y="1"/>
                  </a:moveTo>
                  <a:cubicBezTo>
                    <a:pt x="2493" y="1"/>
                    <a:pt x="0" y="2493"/>
                    <a:pt x="0" y="5533"/>
                  </a:cubicBezTo>
                  <a:cubicBezTo>
                    <a:pt x="0" y="8603"/>
                    <a:pt x="2493" y="11095"/>
                    <a:pt x="5563" y="11095"/>
                  </a:cubicBezTo>
                  <a:cubicBezTo>
                    <a:pt x="8602" y="11095"/>
                    <a:pt x="11095" y="8603"/>
                    <a:pt x="11095" y="5533"/>
                  </a:cubicBezTo>
                  <a:cubicBezTo>
                    <a:pt x="11095" y="2493"/>
                    <a:pt x="8602" y="1"/>
                    <a:pt x="5563" y="1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70"/>
            <p:cNvSpPr/>
            <p:nvPr/>
          </p:nvSpPr>
          <p:spPr>
            <a:xfrm>
              <a:off x="2901896" y="1287845"/>
              <a:ext cx="438902" cy="438902"/>
            </a:xfrm>
            <a:custGeom>
              <a:rect b="b" l="l" r="r" t="t"/>
              <a:pathLst>
                <a:path extrusionOk="0" h="11096" w="11096">
                  <a:moveTo>
                    <a:pt x="5563" y="1"/>
                  </a:moveTo>
                  <a:cubicBezTo>
                    <a:pt x="2493" y="1"/>
                    <a:pt x="1" y="2493"/>
                    <a:pt x="1" y="5563"/>
                  </a:cubicBezTo>
                  <a:cubicBezTo>
                    <a:pt x="1" y="8633"/>
                    <a:pt x="2493" y="11095"/>
                    <a:pt x="5563" y="11095"/>
                  </a:cubicBezTo>
                  <a:cubicBezTo>
                    <a:pt x="8633" y="11095"/>
                    <a:pt x="11095" y="8633"/>
                    <a:pt x="11095" y="5563"/>
                  </a:cubicBezTo>
                  <a:cubicBezTo>
                    <a:pt x="11095" y="2493"/>
                    <a:pt x="8633" y="1"/>
                    <a:pt x="5563" y="1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70"/>
            <p:cNvSpPr/>
            <p:nvPr/>
          </p:nvSpPr>
          <p:spPr>
            <a:xfrm>
              <a:off x="3787945" y="1507873"/>
              <a:ext cx="486962" cy="88999"/>
            </a:xfrm>
            <a:custGeom>
              <a:rect b="b" l="l" r="r" t="t"/>
              <a:pathLst>
                <a:path extrusionOk="0" h="2250" w="12311">
                  <a:moveTo>
                    <a:pt x="0" y="0"/>
                  </a:moveTo>
                  <a:lnTo>
                    <a:pt x="0" y="2250"/>
                  </a:lnTo>
                  <a:lnTo>
                    <a:pt x="12311" y="2250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70"/>
            <p:cNvSpPr/>
            <p:nvPr/>
          </p:nvSpPr>
          <p:spPr>
            <a:xfrm>
              <a:off x="1002400" y="1100012"/>
              <a:ext cx="556697" cy="540163"/>
            </a:xfrm>
            <a:custGeom>
              <a:rect b="b" l="l" r="r" t="t"/>
              <a:pathLst>
                <a:path extrusionOk="0" h="13656" w="14074">
                  <a:moveTo>
                    <a:pt x="4746" y="1"/>
                  </a:moveTo>
                  <a:cubicBezTo>
                    <a:pt x="3641" y="1"/>
                    <a:pt x="2539" y="419"/>
                    <a:pt x="1703" y="1254"/>
                  </a:cubicBezTo>
                  <a:cubicBezTo>
                    <a:pt x="1" y="2957"/>
                    <a:pt x="1" y="5692"/>
                    <a:pt x="1703" y="7364"/>
                  </a:cubicBezTo>
                  <a:lnTo>
                    <a:pt x="7964" y="13656"/>
                  </a:lnTo>
                  <a:lnTo>
                    <a:pt x="14074" y="7546"/>
                  </a:lnTo>
                  <a:lnTo>
                    <a:pt x="7812" y="1254"/>
                  </a:lnTo>
                  <a:cubicBezTo>
                    <a:pt x="6961" y="419"/>
                    <a:pt x="5852" y="1"/>
                    <a:pt x="4746" y="1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70"/>
            <p:cNvSpPr/>
            <p:nvPr/>
          </p:nvSpPr>
          <p:spPr>
            <a:xfrm>
              <a:off x="1509736" y="4319830"/>
              <a:ext cx="143110" cy="515837"/>
            </a:xfrm>
            <a:custGeom>
              <a:rect b="b" l="l" r="r" t="t"/>
              <a:pathLst>
                <a:path extrusionOk="0" h="13041" w="3618">
                  <a:moveTo>
                    <a:pt x="1" y="1"/>
                  </a:moveTo>
                  <a:lnTo>
                    <a:pt x="1" y="13040"/>
                  </a:lnTo>
                  <a:lnTo>
                    <a:pt x="3618" y="13040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70"/>
            <p:cNvSpPr/>
            <p:nvPr/>
          </p:nvSpPr>
          <p:spPr>
            <a:xfrm>
              <a:off x="1253675" y="1267436"/>
              <a:ext cx="658907" cy="657681"/>
            </a:xfrm>
            <a:custGeom>
              <a:rect b="b" l="l" r="r" t="t"/>
              <a:pathLst>
                <a:path extrusionOk="0" h="16627" w="16658">
                  <a:moveTo>
                    <a:pt x="8329" y="0"/>
                  </a:moveTo>
                  <a:cubicBezTo>
                    <a:pt x="3739" y="0"/>
                    <a:pt x="0" y="3709"/>
                    <a:pt x="0" y="8298"/>
                  </a:cubicBezTo>
                  <a:cubicBezTo>
                    <a:pt x="0" y="12918"/>
                    <a:pt x="3739" y="16627"/>
                    <a:pt x="8329" y="16627"/>
                  </a:cubicBezTo>
                  <a:cubicBezTo>
                    <a:pt x="12919" y="16627"/>
                    <a:pt x="16657" y="12918"/>
                    <a:pt x="16657" y="8298"/>
                  </a:cubicBezTo>
                  <a:cubicBezTo>
                    <a:pt x="16657" y="3709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FFBBBB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70"/>
            <p:cNvSpPr/>
            <p:nvPr/>
          </p:nvSpPr>
          <p:spPr>
            <a:xfrm>
              <a:off x="1412358" y="1424933"/>
              <a:ext cx="341478" cy="341478"/>
            </a:xfrm>
            <a:custGeom>
              <a:rect b="b" l="l" r="r" t="t"/>
              <a:pathLst>
                <a:path extrusionOk="0" h="8633" w="8633">
                  <a:moveTo>
                    <a:pt x="4317" y="0"/>
                  </a:moveTo>
                  <a:cubicBezTo>
                    <a:pt x="1916" y="0"/>
                    <a:pt x="1" y="1945"/>
                    <a:pt x="1" y="4316"/>
                  </a:cubicBezTo>
                  <a:cubicBezTo>
                    <a:pt x="1" y="6717"/>
                    <a:pt x="1916" y="8632"/>
                    <a:pt x="4317" y="8632"/>
                  </a:cubicBezTo>
                  <a:cubicBezTo>
                    <a:pt x="6688" y="8632"/>
                    <a:pt x="8633" y="6717"/>
                    <a:pt x="8633" y="4316"/>
                  </a:cubicBezTo>
                  <a:cubicBezTo>
                    <a:pt x="8633" y="1945"/>
                    <a:pt x="6688" y="0"/>
                    <a:pt x="4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90" name="Google Shape;990;p70"/>
            <p:cNvCxnSpPr/>
            <p:nvPr/>
          </p:nvCxnSpPr>
          <p:spPr>
            <a:xfrm>
              <a:off x="1581150" y="4838700"/>
              <a:ext cx="0" cy="302400"/>
            </a:xfrm>
            <a:prstGeom prst="straightConnector1">
              <a:avLst/>
            </a:prstGeom>
            <a:noFill/>
            <a:ln cap="flat" cmpd="sng" w="28575">
              <a:solidFill>
                <a:srgbClr val="352A5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91" name="Google Shape;991;p70"/>
          <p:cNvGrpSpPr/>
          <p:nvPr/>
        </p:nvGrpSpPr>
        <p:grpSpPr>
          <a:xfrm rot="10800000">
            <a:off x="5871484" y="1178606"/>
            <a:ext cx="3272507" cy="4041088"/>
            <a:chOff x="1002400" y="1100012"/>
            <a:chExt cx="3272507" cy="4041088"/>
          </a:xfrm>
        </p:grpSpPr>
        <p:sp>
          <p:nvSpPr>
            <p:cNvPr id="992" name="Google Shape;992;p70"/>
            <p:cNvSpPr/>
            <p:nvPr/>
          </p:nvSpPr>
          <p:spPr>
            <a:xfrm>
              <a:off x="1583066" y="1418921"/>
              <a:ext cx="2205073" cy="176771"/>
            </a:xfrm>
            <a:custGeom>
              <a:rect b="b" l="l" r="r" t="t"/>
              <a:pathLst>
                <a:path extrusionOk="0" h="4469" w="55747">
                  <a:moveTo>
                    <a:pt x="1" y="0"/>
                  </a:moveTo>
                  <a:lnTo>
                    <a:pt x="1" y="4468"/>
                  </a:lnTo>
                  <a:lnTo>
                    <a:pt x="55746" y="4468"/>
                  </a:lnTo>
                  <a:lnTo>
                    <a:pt x="55746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70"/>
            <p:cNvSpPr/>
            <p:nvPr/>
          </p:nvSpPr>
          <p:spPr>
            <a:xfrm>
              <a:off x="1462867" y="1595640"/>
              <a:ext cx="189983" cy="2724430"/>
            </a:xfrm>
            <a:custGeom>
              <a:rect b="b" l="l" r="r" t="t"/>
              <a:pathLst>
                <a:path extrusionOk="0" h="68877" w="4803">
                  <a:moveTo>
                    <a:pt x="0" y="0"/>
                  </a:moveTo>
                  <a:lnTo>
                    <a:pt x="0" y="68877"/>
                  </a:lnTo>
                  <a:lnTo>
                    <a:pt x="4803" y="68877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70"/>
            <p:cNvSpPr/>
            <p:nvPr/>
          </p:nvSpPr>
          <p:spPr>
            <a:xfrm>
              <a:off x="1333017" y="3603304"/>
              <a:ext cx="438863" cy="438902"/>
            </a:xfrm>
            <a:custGeom>
              <a:rect b="b" l="l" r="r" t="t"/>
              <a:pathLst>
                <a:path extrusionOk="0" h="11096" w="11095">
                  <a:moveTo>
                    <a:pt x="5563" y="1"/>
                  </a:moveTo>
                  <a:cubicBezTo>
                    <a:pt x="2493" y="1"/>
                    <a:pt x="0" y="2493"/>
                    <a:pt x="0" y="5533"/>
                  </a:cubicBezTo>
                  <a:cubicBezTo>
                    <a:pt x="0" y="8603"/>
                    <a:pt x="2493" y="11095"/>
                    <a:pt x="5563" y="11095"/>
                  </a:cubicBezTo>
                  <a:cubicBezTo>
                    <a:pt x="8602" y="11095"/>
                    <a:pt x="11095" y="8603"/>
                    <a:pt x="11095" y="5533"/>
                  </a:cubicBezTo>
                  <a:cubicBezTo>
                    <a:pt x="11095" y="2493"/>
                    <a:pt x="8602" y="1"/>
                    <a:pt x="5563" y="1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70"/>
            <p:cNvSpPr/>
            <p:nvPr/>
          </p:nvSpPr>
          <p:spPr>
            <a:xfrm>
              <a:off x="2901896" y="1287845"/>
              <a:ext cx="438902" cy="438902"/>
            </a:xfrm>
            <a:custGeom>
              <a:rect b="b" l="l" r="r" t="t"/>
              <a:pathLst>
                <a:path extrusionOk="0" h="11096" w="11096">
                  <a:moveTo>
                    <a:pt x="5563" y="1"/>
                  </a:moveTo>
                  <a:cubicBezTo>
                    <a:pt x="2493" y="1"/>
                    <a:pt x="1" y="2493"/>
                    <a:pt x="1" y="5563"/>
                  </a:cubicBezTo>
                  <a:cubicBezTo>
                    <a:pt x="1" y="8633"/>
                    <a:pt x="2493" y="11095"/>
                    <a:pt x="5563" y="11095"/>
                  </a:cubicBezTo>
                  <a:cubicBezTo>
                    <a:pt x="8633" y="11095"/>
                    <a:pt x="11095" y="8633"/>
                    <a:pt x="11095" y="5563"/>
                  </a:cubicBezTo>
                  <a:cubicBezTo>
                    <a:pt x="11095" y="2493"/>
                    <a:pt x="8633" y="1"/>
                    <a:pt x="5563" y="1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70"/>
            <p:cNvSpPr/>
            <p:nvPr/>
          </p:nvSpPr>
          <p:spPr>
            <a:xfrm>
              <a:off x="3787945" y="1507873"/>
              <a:ext cx="486962" cy="88999"/>
            </a:xfrm>
            <a:custGeom>
              <a:rect b="b" l="l" r="r" t="t"/>
              <a:pathLst>
                <a:path extrusionOk="0" h="2250" w="12311">
                  <a:moveTo>
                    <a:pt x="0" y="0"/>
                  </a:moveTo>
                  <a:lnTo>
                    <a:pt x="0" y="2250"/>
                  </a:lnTo>
                  <a:lnTo>
                    <a:pt x="12311" y="2250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70"/>
            <p:cNvSpPr/>
            <p:nvPr/>
          </p:nvSpPr>
          <p:spPr>
            <a:xfrm>
              <a:off x="1002400" y="1100012"/>
              <a:ext cx="556697" cy="540163"/>
            </a:xfrm>
            <a:custGeom>
              <a:rect b="b" l="l" r="r" t="t"/>
              <a:pathLst>
                <a:path extrusionOk="0" h="13656" w="14074">
                  <a:moveTo>
                    <a:pt x="4746" y="1"/>
                  </a:moveTo>
                  <a:cubicBezTo>
                    <a:pt x="3641" y="1"/>
                    <a:pt x="2539" y="419"/>
                    <a:pt x="1703" y="1254"/>
                  </a:cubicBezTo>
                  <a:cubicBezTo>
                    <a:pt x="1" y="2957"/>
                    <a:pt x="1" y="5692"/>
                    <a:pt x="1703" y="7364"/>
                  </a:cubicBezTo>
                  <a:lnTo>
                    <a:pt x="7964" y="13656"/>
                  </a:lnTo>
                  <a:lnTo>
                    <a:pt x="14074" y="7546"/>
                  </a:lnTo>
                  <a:lnTo>
                    <a:pt x="7812" y="1254"/>
                  </a:lnTo>
                  <a:cubicBezTo>
                    <a:pt x="6961" y="419"/>
                    <a:pt x="5852" y="1"/>
                    <a:pt x="4746" y="1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70"/>
            <p:cNvSpPr/>
            <p:nvPr/>
          </p:nvSpPr>
          <p:spPr>
            <a:xfrm>
              <a:off x="1509736" y="4319830"/>
              <a:ext cx="143110" cy="515837"/>
            </a:xfrm>
            <a:custGeom>
              <a:rect b="b" l="l" r="r" t="t"/>
              <a:pathLst>
                <a:path extrusionOk="0" h="13041" w="3618">
                  <a:moveTo>
                    <a:pt x="1" y="1"/>
                  </a:moveTo>
                  <a:lnTo>
                    <a:pt x="1" y="13040"/>
                  </a:lnTo>
                  <a:lnTo>
                    <a:pt x="3618" y="13040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70"/>
            <p:cNvSpPr/>
            <p:nvPr/>
          </p:nvSpPr>
          <p:spPr>
            <a:xfrm>
              <a:off x="1253675" y="1267436"/>
              <a:ext cx="658907" cy="657681"/>
            </a:xfrm>
            <a:custGeom>
              <a:rect b="b" l="l" r="r" t="t"/>
              <a:pathLst>
                <a:path extrusionOk="0" h="16627" w="16658">
                  <a:moveTo>
                    <a:pt x="8329" y="0"/>
                  </a:moveTo>
                  <a:cubicBezTo>
                    <a:pt x="3739" y="0"/>
                    <a:pt x="0" y="3709"/>
                    <a:pt x="0" y="8298"/>
                  </a:cubicBezTo>
                  <a:cubicBezTo>
                    <a:pt x="0" y="12918"/>
                    <a:pt x="3739" y="16627"/>
                    <a:pt x="8329" y="16627"/>
                  </a:cubicBezTo>
                  <a:cubicBezTo>
                    <a:pt x="12919" y="16627"/>
                    <a:pt x="16657" y="12918"/>
                    <a:pt x="16657" y="8298"/>
                  </a:cubicBezTo>
                  <a:cubicBezTo>
                    <a:pt x="16657" y="3709"/>
                    <a:pt x="12919" y="0"/>
                    <a:pt x="8329" y="0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70"/>
            <p:cNvSpPr/>
            <p:nvPr/>
          </p:nvSpPr>
          <p:spPr>
            <a:xfrm>
              <a:off x="1412358" y="1424933"/>
              <a:ext cx="341478" cy="341478"/>
            </a:xfrm>
            <a:custGeom>
              <a:rect b="b" l="l" r="r" t="t"/>
              <a:pathLst>
                <a:path extrusionOk="0" h="8633" w="8633">
                  <a:moveTo>
                    <a:pt x="4317" y="0"/>
                  </a:moveTo>
                  <a:cubicBezTo>
                    <a:pt x="1916" y="0"/>
                    <a:pt x="1" y="1945"/>
                    <a:pt x="1" y="4316"/>
                  </a:cubicBezTo>
                  <a:cubicBezTo>
                    <a:pt x="1" y="6717"/>
                    <a:pt x="1916" y="8632"/>
                    <a:pt x="4317" y="8632"/>
                  </a:cubicBezTo>
                  <a:cubicBezTo>
                    <a:pt x="6688" y="8632"/>
                    <a:pt x="8633" y="6717"/>
                    <a:pt x="8633" y="4316"/>
                  </a:cubicBezTo>
                  <a:cubicBezTo>
                    <a:pt x="8633" y="1945"/>
                    <a:pt x="6688" y="0"/>
                    <a:pt x="4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01" name="Google Shape;1001;p70"/>
            <p:cNvCxnSpPr/>
            <p:nvPr/>
          </p:nvCxnSpPr>
          <p:spPr>
            <a:xfrm>
              <a:off x="1581150" y="4838700"/>
              <a:ext cx="0" cy="302400"/>
            </a:xfrm>
            <a:prstGeom prst="straightConnector1">
              <a:avLst/>
            </a:prstGeom>
            <a:noFill/>
            <a:ln cap="flat" cmpd="sng" w="28575">
              <a:solidFill>
                <a:srgbClr val="352A5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02" name="Google Shape;1002;p70"/>
          <p:cNvSpPr txBox="1"/>
          <p:nvPr/>
        </p:nvSpPr>
        <p:spPr>
          <a:xfrm>
            <a:off x="1873675" y="1047800"/>
            <a:ext cx="64626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●點擊</a:t>
            </a:r>
            <a:r>
              <a:rPr lang="en" sz="2000"/>
              <a:t>按鈕之後自動輸入預先設定好的使用者資料</a:t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003" name="Google Shape;100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939" y="1585275"/>
            <a:ext cx="2678634" cy="346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71"/>
          <p:cNvSpPr txBox="1"/>
          <p:nvPr>
            <p:ph type="title"/>
          </p:nvPr>
        </p:nvSpPr>
        <p:spPr>
          <a:xfrm>
            <a:off x="714125" y="2034150"/>
            <a:ext cx="34863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事件處理 event</a:t>
            </a:r>
            <a:endParaRPr/>
          </a:p>
        </p:txBody>
      </p:sp>
      <p:sp>
        <p:nvSpPr>
          <p:cNvPr id="1009" name="Google Shape;1009;p71"/>
          <p:cNvSpPr txBox="1"/>
          <p:nvPr>
            <p:ph idx="2" type="title"/>
          </p:nvPr>
        </p:nvSpPr>
        <p:spPr>
          <a:xfrm>
            <a:off x="714125" y="814625"/>
            <a:ext cx="1076700" cy="5415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010" name="Google Shape;1010;p71"/>
          <p:cNvGrpSpPr/>
          <p:nvPr/>
        </p:nvGrpSpPr>
        <p:grpSpPr>
          <a:xfrm>
            <a:off x="4877648" y="2255404"/>
            <a:ext cx="1461924" cy="2581799"/>
            <a:chOff x="5169700" y="407291"/>
            <a:chExt cx="1395631" cy="2465430"/>
          </a:xfrm>
        </p:grpSpPr>
        <p:sp>
          <p:nvSpPr>
            <p:cNvPr id="1011" name="Google Shape;1011;p71"/>
            <p:cNvSpPr/>
            <p:nvPr/>
          </p:nvSpPr>
          <p:spPr>
            <a:xfrm>
              <a:off x="5169700" y="601682"/>
              <a:ext cx="476868" cy="2152217"/>
            </a:xfrm>
            <a:custGeom>
              <a:rect b="b" l="l" r="r" t="t"/>
              <a:pathLst>
                <a:path extrusionOk="0" fill="none" h="51338" w="11375">
                  <a:moveTo>
                    <a:pt x="11275" y="0"/>
                  </a:moveTo>
                  <a:lnTo>
                    <a:pt x="7105" y="6105"/>
                  </a:lnTo>
                  <a:cubicBezTo>
                    <a:pt x="4136" y="10408"/>
                    <a:pt x="3136" y="15712"/>
                    <a:pt x="4303" y="20815"/>
                  </a:cubicBezTo>
                  <a:lnTo>
                    <a:pt x="11275" y="51337"/>
                  </a:lnTo>
                  <a:lnTo>
                    <a:pt x="8139" y="51337"/>
                  </a:lnTo>
                  <a:lnTo>
                    <a:pt x="1168" y="20815"/>
                  </a:lnTo>
                  <a:cubicBezTo>
                    <a:pt x="0" y="15712"/>
                    <a:pt x="1034" y="10408"/>
                    <a:pt x="3970" y="6105"/>
                  </a:cubicBezTo>
                  <a:lnTo>
                    <a:pt x="8139" y="0"/>
                  </a:lnTo>
                  <a:lnTo>
                    <a:pt x="11375" y="0"/>
                  </a:lnTo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71"/>
            <p:cNvSpPr/>
            <p:nvPr/>
          </p:nvSpPr>
          <p:spPr>
            <a:xfrm>
              <a:off x="5169700" y="601682"/>
              <a:ext cx="472676" cy="2152217"/>
            </a:xfrm>
            <a:custGeom>
              <a:rect b="b" l="l" r="r" t="t"/>
              <a:pathLst>
                <a:path extrusionOk="0" h="51338" w="11275">
                  <a:moveTo>
                    <a:pt x="8139" y="0"/>
                  </a:moveTo>
                  <a:lnTo>
                    <a:pt x="3970" y="6105"/>
                  </a:lnTo>
                  <a:cubicBezTo>
                    <a:pt x="1034" y="10408"/>
                    <a:pt x="0" y="15712"/>
                    <a:pt x="1168" y="20815"/>
                  </a:cubicBezTo>
                  <a:lnTo>
                    <a:pt x="8139" y="51337"/>
                  </a:lnTo>
                  <a:lnTo>
                    <a:pt x="11275" y="51337"/>
                  </a:lnTo>
                  <a:lnTo>
                    <a:pt x="4303" y="20815"/>
                  </a:lnTo>
                  <a:cubicBezTo>
                    <a:pt x="3136" y="15712"/>
                    <a:pt x="4136" y="10408"/>
                    <a:pt x="7105" y="6105"/>
                  </a:cubicBezTo>
                  <a:lnTo>
                    <a:pt x="11275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71"/>
            <p:cNvSpPr/>
            <p:nvPr/>
          </p:nvSpPr>
          <p:spPr>
            <a:xfrm>
              <a:off x="5489643" y="2579012"/>
              <a:ext cx="981699" cy="293709"/>
            </a:xfrm>
            <a:custGeom>
              <a:rect b="b" l="l" r="r" t="t"/>
              <a:pathLst>
                <a:path extrusionOk="0" h="7006" w="23417">
                  <a:moveTo>
                    <a:pt x="11709" y="0"/>
                  </a:moveTo>
                  <a:cubicBezTo>
                    <a:pt x="5237" y="0"/>
                    <a:pt x="0" y="1568"/>
                    <a:pt x="0" y="3503"/>
                  </a:cubicBezTo>
                  <a:cubicBezTo>
                    <a:pt x="0" y="5438"/>
                    <a:pt x="5237" y="7005"/>
                    <a:pt x="11709" y="7005"/>
                  </a:cubicBezTo>
                  <a:cubicBezTo>
                    <a:pt x="18180" y="7005"/>
                    <a:pt x="23417" y="5438"/>
                    <a:pt x="23417" y="3503"/>
                  </a:cubicBezTo>
                  <a:cubicBezTo>
                    <a:pt x="23417" y="1568"/>
                    <a:pt x="18180" y="0"/>
                    <a:pt x="11709" y="0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71"/>
            <p:cNvSpPr/>
            <p:nvPr/>
          </p:nvSpPr>
          <p:spPr>
            <a:xfrm>
              <a:off x="5502518" y="2497893"/>
              <a:ext cx="981699" cy="293709"/>
            </a:xfrm>
            <a:custGeom>
              <a:rect b="b" l="l" r="r" t="t"/>
              <a:pathLst>
                <a:path extrusionOk="0" fill="none" h="7006" w="23417">
                  <a:moveTo>
                    <a:pt x="23417" y="3503"/>
                  </a:moveTo>
                  <a:cubicBezTo>
                    <a:pt x="23417" y="5438"/>
                    <a:pt x="18180" y="7006"/>
                    <a:pt x="11709" y="7006"/>
                  </a:cubicBezTo>
                  <a:cubicBezTo>
                    <a:pt x="5237" y="7006"/>
                    <a:pt x="0" y="5438"/>
                    <a:pt x="0" y="3503"/>
                  </a:cubicBezTo>
                  <a:cubicBezTo>
                    <a:pt x="0" y="1569"/>
                    <a:pt x="5237" y="1"/>
                    <a:pt x="11709" y="1"/>
                  </a:cubicBezTo>
                  <a:cubicBezTo>
                    <a:pt x="18180" y="1"/>
                    <a:pt x="23417" y="1569"/>
                    <a:pt x="23417" y="3503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71"/>
            <p:cNvSpPr/>
            <p:nvPr/>
          </p:nvSpPr>
          <p:spPr>
            <a:xfrm>
              <a:off x="5224240" y="440870"/>
              <a:ext cx="964930" cy="861465"/>
            </a:xfrm>
            <a:custGeom>
              <a:rect b="b" l="l" r="r" t="t"/>
              <a:pathLst>
                <a:path extrusionOk="0" fill="none" h="20549" w="23017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lnTo>
                    <a:pt x="200" y="6438"/>
                  </a:ln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</a:path>
              </a:pathLst>
            </a:custGeom>
            <a:solidFill>
              <a:srgbClr val="FCEFE7"/>
            </a:solidFill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71"/>
            <p:cNvSpPr/>
            <p:nvPr/>
          </p:nvSpPr>
          <p:spPr>
            <a:xfrm>
              <a:off x="5502518" y="2579012"/>
              <a:ext cx="981699" cy="293709"/>
            </a:xfrm>
            <a:custGeom>
              <a:rect b="b" l="l" r="r" t="t"/>
              <a:pathLst>
                <a:path extrusionOk="0" fill="none" h="7006" w="23417">
                  <a:moveTo>
                    <a:pt x="23417" y="3503"/>
                  </a:moveTo>
                  <a:cubicBezTo>
                    <a:pt x="23417" y="5438"/>
                    <a:pt x="18180" y="7005"/>
                    <a:pt x="11709" y="7005"/>
                  </a:cubicBezTo>
                  <a:cubicBezTo>
                    <a:pt x="5237" y="7005"/>
                    <a:pt x="0" y="5438"/>
                    <a:pt x="0" y="3503"/>
                  </a:cubicBezTo>
                  <a:cubicBezTo>
                    <a:pt x="0" y="1568"/>
                    <a:pt x="5237" y="0"/>
                    <a:pt x="11709" y="0"/>
                  </a:cubicBezTo>
                  <a:cubicBezTo>
                    <a:pt x="18180" y="0"/>
                    <a:pt x="23417" y="1568"/>
                    <a:pt x="23417" y="3503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71"/>
            <p:cNvSpPr/>
            <p:nvPr/>
          </p:nvSpPr>
          <p:spPr>
            <a:xfrm>
              <a:off x="5489643" y="2497893"/>
              <a:ext cx="981699" cy="293709"/>
            </a:xfrm>
            <a:custGeom>
              <a:rect b="b" l="l" r="r" t="t"/>
              <a:pathLst>
                <a:path extrusionOk="0" h="7006" w="23417">
                  <a:moveTo>
                    <a:pt x="11709" y="1"/>
                  </a:moveTo>
                  <a:cubicBezTo>
                    <a:pt x="5237" y="1"/>
                    <a:pt x="0" y="1569"/>
                    <a:pt x="0" y="3503"/>
                  </a:cubicBezTo>
                  <a:cubicBezTo>
                    <a:pt x="0" y="5438"/>
                    <a:pt x="5237" y="7006"/>
                    <a:pt x="11709" y="7006"/>
                  </a:cubicBezTo>
                  <a:cubicBezTo>
                    <a:pt x="18180" y="7006"/>
                    <a:pt x="23417" y="5438"/>
                    <a:pt x="23417" y="3503"/>
                  </a:cubicBezTo>
                  <a:cubicBezTo>
                    <a:pt x="23417" y="1569"/>
                    <a:pt x="18180" y="1"/>
                    <a:pt x="11709" y="1"/>
                  </a:cubicBezTo>
                  <a:close/>
                </a:path>
              </a:pathLst>
            </a:custGeom>
            <a:solidFill>
              <a:srgbClr val="FFD378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71"/>
            <p:cNvSpPr/>
            <p:nvPr/>
          </p:nvSpPr>
          <p:spPr>
            <a:xfrm>
              <a:off x="5224240" y="440870"/>
              <a:ext cx="964930" cy="861465"/>
            </a:xfrm>
            <a:custGeom>
              <a:rect b="b" l="l" r="r" t="t"/>
              <a:pathLst>
                <a:path extrusionOk="0" h="20549" w="23017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  <a:lnTo>
                    <a:pt x="23017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71"/>
            <p:cNvSpPr/>
            <p:nvPr/>
          </p:nvSpPr>
          <p:spPr>
            <a:xfrm>
              <a:off x="5881450" y="430096"/>
              <a:ext cx="683882" cy="895548"/>
            </a:xfrm>
            <a:custGeom>
              <a:rect b="b" l="l" r="r" t="t"/>
              <a:pathLst>
                <a:path extrusionOk="0" h="21362" w="16313">
                  <a:moveTo>
                    <a:pt x="8953" y="1"/>
                  </a:moveTo>
                  <a:cubicBezTo>
                    <a:pt x="5217" y="1"/>
                    <a:pt x="1681" y="4096"/>
                    <a:pt x="868" y="9597"/>
                  </a:cubicBezTo>
                  <a:cubicBezTo>
                    <a:pt x="1" y="15468"/>
                    <a:pt x="2569" y="20705"/>
                    <a:pt x="6572" y="21306"/>
                  </a:cubicBezTo>
                  <a:cubicBezTo>
                    <a:pt x="6826" y="21343"/>
                    <a:pt x="7080" y="21362"/>
                    <a:pt x="7333" y="21362"/>
                  </a:cubicBezTo>
                  <a:cubicBezTo>
                    <a:pt x="11096" y="21362"/>
                    <a:pt x="14633" y="17267"/>
                    <a:pt x="15445" y="11766"/>
                  </a:cubicBezTo>
                  <a:cubicBezTo>
                    <a:pt x="16313" y="5895"/>
                    <a:pt x="13744" y="658"/>
                    <a:pt x="9708" y="57"/>
                  </a:cubicBezTo>
                  <a:cubicBezTo>
                    <a:pt x="9456" y="19"/>
                    <a:pt x="9204" y="1"/>
                    <a:pt x="895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71"/>
            <p:cNvSpPr/>
            <p:nvPr/>
          </p:nvSpPr>
          <p:spPr>
            <a:xfrm>
              <a:off x="5881450" y="407291"/>
              <a:ext cx="683882" cy="941202"/>
            </a:xfrm>
            <a:custGeom>
              <a:rect b="b" l="l" r="r" t="t"/>
              <a:pathLst>
                <a:path extrusionOk="0" fill="none" h="22451" w="16313">
                  <a:moveTo>
                    <a:pt x="15445" y="12310"/>
                  </a:moveTo>
                  <a:cubicBezTo>
                    <a:pt x="14578" y="18180"/>
                    <a:pt x="10609" y="22450"/>
                    <a:pt x="6572" y="21850"/>
                  </a:cubicBezTo>
                  <a:cubicBezTo>
                    <a:pt x="2569" y="21249"/>
                    <a:pt x="1" y="16012"/>
                    <a:pt x="868" y="10141"/>
                  </a:cubicBezTo>
                  <a:cubicBezTo>
                    <a:pt x="1736" y="4270"/>
                    <a:pt x="5705" y="1"/>
                    <a:pt x="9708" y="601"/>
                  </a:cubicBezTo>
                  <a:cubicBezTo>
                    <a:pt x="13744" y="1202"/>
                    <a:pt x="16313" y="6439"/>
                    <a:pt x="15445" y="1231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1" name="Google Shape;1021;p71"/>
          <p:cNvGrpSpPr/>
          <p:nvPr/>
        </p:nvGrpSpPr>
        <p:grpSpPr>
          <a:xfrm>
            <a:off x="6233755" y="2746046"/>
            <a:ext cx="3924386" cy="2506620"/>
            <a:chOff x="175855" y="1545896"/>
            <a:chExt cx="3924386" cy="2506620"/>
          </a:xfrm>
        </p:grpSpPr>
        <p:grpSp>
          <p:nvGrpSpPr>
            <p:cNvPr id="1022" name="Google Shape;1022;p71"/>
            <p:cNvGrpSpPr/>
            <p:nvPr/>
          </p:nvGrpSpPr>
          <p:grpSpPr>
            <a:xfrm>
              <a:off x="175855" y="1545896"/>
              <a:ext cx="3924386" cy="2506620"/>
              <a:chOff x="404400" y="1746028"/>
              <a:chExt cx="4559529" cy="2912304"/>
            </a:xfrm>
          </p:grpSpPr>
          <p:sp>
            <p:nvSpPr>
              <p:cNvPr id="1023" name="Google Shape;1023;p71"/>
              <p:cNvSpPr/>
              <p:nvPr/>
            </p:nvSpPr>
            <p:spPr>
              <a:xfrm>
                <a:off x="404400" y="2226148"/>
                <a:ext cx="4559529" cy="2432184"/>
              </a:xfrm>
              <a:custGeom>
                <a:rect b="b" l="l" r="r" t="t"/>
                <a:pathLst>
                  <a:path extrusionOk="0" h="77041" w="144426">
                    <a:moveTo>
                      <a:pt x="63064" y="1"/>
                    </a:moveTo>
                    <a:cubicBezTo>
                      <a:pt x="50875" y="1"/>
                      <a:pt x="42233" y="14970"/>
                      <a:pt x="22796" y="16082"/>
                    </a:cubicBezTo>
                    <a:cubicBezTo>
                      <a:pt x="21395" y="16182"/>
                      <a:pt x="20161" y="17082"/>
                      <a:pt x="19694" y="18417"/>
                    </a:cubicBezTo>
                    <a:lnTo>
                      <a:pt x="247" y="75624"/>
                    </a:lnTo>
                    <a:cubicBezTo>
                      <a:pt x="0" y="76332"/>
                      <a:pt x="521" y="77040"/>
                      <a:pt x="1232" y="77040"/>
                    </a:cubicBezTo>
                    <a:cubicBezTo>
                      <a:pt x="1292" y="77040"/>
                      <a:pt x="1352" y="77036"/>
                      <a:pt x="1414" y="77025"/>
                    </a:cubicBezTo>
                    <a:cubicBezTo>
                      <a:pt x="9720" y="75624"/>
                      <a:pt x="44545" y="67252"/>
                      <a:pt x="62091" y="63015"/>
                    </a:cubicBezTo>
                    <a:cubicBezTo>
                      <a:pt x="64959" y="64783"/>
                      <a:pt x="68329" y="65817"/>
                      <a:pt x="71964" y="65817"/>
                    </a:cubicBezTo>
                    <a:cubicBezTo>
                      <a:pt x="75734" y="65817"/>
                      <a:pt x="79236" y="64683"/>
                      <a:pt x="82172" y="62782"/>
                    </a:cubicBezTo>
                    <a:lnTo>
                      <a:pt x="142982" y="76525"/>
                    </a:lnTo>
                    <a:cubicBezTo>
                      <a:pt x="143054" y="76540"/>
                      <a:pt x="143126" y="76547"/>
                      <a:pt x="143195" y="76547"/>
                    </a:cubicBezTo>
                    <a:cubicBezTo>
                      <a:pt x="143895" y="76547"/>
                      <a:pt x="144425" y="75822"/>
                      <a:pt x="144183" y="75124"/>
                    </a:cubicBezTo>
                    <a:lnTo>
                      <a:pt x="124735" y="18417"/>
                    </a:lnTo>
                    <a:cubicBezTo>
                      <a:pt x="124268" y="17082"/>
                      <a:pt x="123068" y="16182"/>
                      <a:pt x="121633" y="16082"/>
                    </a:cubicBezTo>
                    <a:cubicBezTo>
                      <a:pt x="102223" y="14970"/>
                      <a:pt x="93586" y="1"/>
                      <a:pt x="81399" y="1"/>
                    </a:cubicBezTo>
                    <a:cubicBezTo>
                      <a:pt x="78590" y="1"/>
                      <a:pt x="75593" y="796"/>
                      <a:pt x="72231" y="2739"/>
                    </a:cubicBezTo>
                    <a:cubicBezTo>
                      <a:pt x="68870" y="796"/>
                      <a:pt x="65873" y="1"/>
                      <a:pt x="63064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71"/>
              <p:cNvSpPr/>
              <p:nvPr/>
            </p:nvSpPr>
            <p:spPr>
              <a:xfrm>
                <a:off x="722818" y="3622657"/>
                <a:ext cx="1961949" cy="860377"/>
              </a:xfrm>
              <a:custGeom>
                <a:rect b="b" l="l" r="r" t="t"/>
                <a:pathLst>
                  <a:path extrusionOk="0" h="27253" w="62146">
                    <a:moveTo>
                      <a:pt x="62145" y="0"/>
                    </a:moveTo>
                    <a:lnTo>
                      <a:pt x="1" y="19981"/>
                    </a:lnTo>
                    <a:lnTo>
                      <a:pt x="1" y="27253"/>
                    </a:lnTo>
                    <a:lnTo>
                      <a:pt x="62145" y="12542"/>
                    </a:lnTo>
                    <a:lnTo>
                      <a:pt x="62145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71"/>
              <p:cNvSpPr/>
              <p:nvPr/>
            </p:nvSpPr>
            <p:spPr>
              <a:xfrm>
                <a:off x="2684756" y="3622657"/>
                <a:ext cx="1961918" cy="860377"/>
              </a:xfrm>
              <a:custGeom>
                <a:rect b="b" l="l" r="r" t="t"/>
                <a:pathLst>
                  <a:path extrusionOk="0" h="27253" w="62145">
                    <a:moveTo>
                      <a:pt x="0" y="0"/>
                    </a:moveTo>
                    <a:lnTo>
                      <a:pt x="0" y="12542"/>
                    </a:lnTo>
                    <a:lnTo>
                      <a:pt x="62145" y="27253"/>
                    </a:lnTo>
                    <a:lnTo>
                      <a:pt x="62145" y="19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71"/>
              <p:cNvSpPr/>
              <p:nvPr/>
            </p:nvSpPr>
            <p:spPr>
              <a:xfrm>
                <a:off x="1496859" y="3651039"/>
                <a:ext cx="2353670" cy="566618"/>
              </a:xfrm>
              <a:custGeom>
                <a:rect b="b" l="l" r="r" t="t"/>
                <a:pathLst>
                  <a:path extrusionOk="0" h="17948" w="74554">
                    <a:moveTo>
                      <a:pt x="34896" y="0"/>
                    </a:moveTo>
                    <a:cubicBezTo>
                      <a:pt x="34896" y="0"/>
                      <a:pt x="34894" y="1"/>
                      <a:pt x="34892" y="2"/>
                    </a:cubicBezTo>
                    <a:cubicBezTo>
                      <a:pt x="34890" y="2"/>
                      <a:pt x="34889" y="3"/>
                      <a:pt x="34889" y="4"/>
                    </a:cubicBezTo>
                    <a:lnTo>
                      <a:pt x="34889" y="4"/>
                    </a:lnTo>
                    <a:cubicBezTo>
                      <a:pt x="34894" y="2"/>
                      <a:pt x="34896" y="0"/>
                      <a:pt x="34896" y="0"/>
                    </a:cubicBezTo>
                    <a:close/>
                    <a:moveTo>
                      <a:pt x="34889" y="4"/>
                    </a:moveTo>
                    <a:cubicBezTo>
                      <a:pt x="34314" y="321"/>
                      <a:pt x="0" y="17948"/>
                      <a:pt x="0" y="17948"/>
                    </a:cubicBezTo>
                    <a:lnTo>
                      <a:pt x="37827" y="9075"/>
                    </a:lnTo>
                    <a:lnTo>
                      <a:pt x="74554" y="17481"/>
                    </a:lnTo>
                    <a:lnTo>
                      <a:pt x="74554" y="10976"/>
                    </a:lnTo>
                    <a:cubicBezTo>
                      <a:pt x="74554" y="10976"/>
                      <a:pt x="34796" y="259"/>
                      <a:pt x="34889" y="4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71"/>
              <p:cNvSpPr/>
              <p:nvPr/>
            </p:nvSpPr>
            <p:spPr>
              <a:xfrm>
                <a:off x="1496859" y="3644756"/>
                <a:ext cx="2353670" cy="572901"/>
              </a:xfrm>
              <a:custGeom>
                <a:rect b="b" l="l" r="r" t="t"/>
                <a:pathLst>
                  <a:path extrusionOk="0" fill="none" h="18147" w="74554">
                    <a:moveTo>
                      <a:pt x="0" y="18147"/>
                    </a:moveTo>
                    <a:lnTo>
                      <a:pt x="37827" y="9274"/>
                    </a:lnTo>
                    <a:lnTo>
                      <a:pt x="74554" y="17680"/>
                    </a:lnTo>
                    <a:lnTo>
                      <a:pt x="74554" y="11175"/>
                    </a:lnTo>
                    <a:cubicBezTo>
                      <a:pt x="74554" y="11175"/>
                      <a:pt x="34458" y="368"/>
                      <a:pt x="34892" y="201"/>
                    </a:cubicBezTo>
                    <a:cubicBezTo>
                      <a:pt x="35326" y="1"/>
                      <a:pt x="0" y="18147"/>
                      <a:pt x="0" y="1814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71"/>
              <p:cNvSpPr/>
              <p:nvPr/>
            </p:nvSpPr>
            <p:spPr>
              <a:xfrm>
                <a:off x="596474" y="203609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57190" y="1"/>
                    </a:moveTo>
                    <a:cubicBezTo>
                      <a:pt x="46699" y="1"/>
                      <a:pt x="41896" y="13890"/>
                      <a:pt x="22983" y="14963"/>
                    </a:cubicBezTo>
                    <a:cubicBezTo>
                      <a:pt x="21582" y="15030"/>
                      <a:pt x="20348" y="15964"/>
                      <a:pt x="19881" y="17298"/>
                    </a:cubicBezTo>
                    <a:lnTo>
                      <a:pt x="167" y="73505"/>
                    </a:lnTo>
                    <a:cubicBezTo>
                      <a:pt x="0" y="74005"/>
                      <a:pt x="334" y="74472"/>
                      <a:pt x="834" y="74472"/>
                    </a:cubicBezTo>
                    <a:cubicBezTo>
                      <a:pt x="36344" y="74181"/>
                      <a:pt x="41794" y="58649"/>
                      <a:pt x="54313" y="58649"/>
                    </a:cubicBezTo>
                    <a:cubicBezTo>
                      <a:pt x="57565" y="58649"/>
                      <a:pt x="61292" y="59697"/>
                      <a:pt x="66147" y="62330"/>
                    </a:cubicBezTo>
                    <a:lnTo>
                      <a:pt x="66147" y="2854"/>
                    </a:lnTo>
                    <a:cubicBezTo>
                      <a:pt x="62634" y="824"/>
                      <a:pt x="59744" y="1"/>
                      <a:pt x="57190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71"/>
              <p:cNvSpPr/>
              <p:nvPr/>
            </p:nvSpPr>
            <p:spPr>
              <a:xfrm>
                <a:off x="596474" y="179868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22983" y="22483"/>
                    </a:moveTo>
                    <a:cubicBezTo>
                      <a:pt x="46500" y="21149"/>
                      <a:pt x="48201" y="0"/>
                      <a:pt x="66147" y="10374"/>
                    </a:cubicBezTo>
                    <a:lnTo>
                      <a:pt x="66147" y="69850"/>
                    </a:lnTo>
                    <a:cubicBezTo>
                      <a:pt x="42597" y="57075"/>
                      <a:pt x="45566" y="81625"/>
                      <a:pt x="834" y="81992"/>
                    </a:cubicBezTo>
                    <a:cubicBezTo>
                      <a:pt x="334" y="81992"/>
                      <a:pt x="0" y="81525"/>
                      <a:pt x="167" y="81025"/>
                    </a:cubicBezTo>
                    <a:lnTo>
                      <a:pt x="19881" y="24818"/>
                    </a:lnTo>
                    <a:cubicBezTo>
                      <a:pt x="20348" y="23484"/>
                      <a:pt x="21582" y="22550"/>
                      <a:pt x="22983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71"/>
              <p:cNvSpPr/>
              <p:nvPr/>
            </p:nvSpPr>
            <p:spPr>
              <a:xfrm>
                <a:off x="2684756" y="200976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8942" y="1"/>
                    </a:moveTo>
                    <a:cubicBezTo>
                      <a:pt x="6392" y="1"/>
                      <a:pt x="3507" y="824"/>
                      <a:pt x="0" y="2855"/>
                    </a:cubicBezTo>
                    <a:lnTo>
                      <a:pt x="0" y="62330"/>
                    </a:lnTo>
                    <a:cubicBezTo>
                      <a:pt x="4855" y="59697"/>
                      <a:pt x="8583" y="58649"/>
                      <a:pt x="11834" y="58649"/>
                    </a:cubicBezTo>
                    <a:cubicBezTo>
                      <a:pt x="24352" y="58649"/>
                      <a:pt x="29796" y="74181"/>
                      <a:pt x="65280" y="74472"/>
                    </a:cubicBezTo>
                    <a:cubicBezTo>
                      <a:pt x="65781" y="74472"/>
                      <a:pt x="66148" y="74005"/>
                      <a:pt x="65981" y="73505"/>
                    </a:cubicBezTo>
                    <a:lnTo>
                      <a:pt x="46267" y="17298"/>
                    </a:lnTo>
                    <a:cubicBezTo>
                      <a:pt x="45800" y="15964"/>
                      <a:pt x="44565" y="15030"/>
                      <a:pt x="43164" y="14963"/>
                    </a:cubicBezTo>
                    <a:cubicBezTo>
                      <a:pt x="24224" y="13890"/>
                      <a:pt x="19416" y="1"/>
                      <a:pt x="8942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71"/>
              <p:cNvSpPr/>
              <p:nvPr/>
            </p:nvSpPr>
            <p:spPr>
              <a:xfrm>
                <a:off x="2684756" y="177235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43164" y="22483"/>
                    </a:moveTo>
                    <a:cubicBezTo>
                      <a:pt x="19614" y="21149"/>
                      <a:pt x="17913" y="0"/>
                      <a:pt x="0" y="10375"/>
                    </a:cubicBezTo>
                    <a:lnTo>
                      <a:pt x="0" y="69850"/>
                    </a:lnTo>
                    <a:cubicBezTo>
                      <a:pt x="23550" y="57075"/>
                      <a:pt x="20582" y="81626"/>
                      <a:pt x="65280" y="81992"/>
                    </a:cubicBezTo>
                    <a:cubicBezTo>
                      <a:pt x="65781" y="81992"/>
                      <a:pt x="66148" y="81525"/>
                      <a:pt x="65981" y="81025"/>
                    </a:cubicBezTo>
                    <a:lnTo>
                      <a:pt x="46267" y="24818"/>
                    </a:lnTo>
                    <a:cubicBezTo>
                      <a:pt x="45800" y="23484"/>
                      <a:pt x="44565" y="22550"/>
                      <a:pt x="43164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71"/>
              <p:cNvSpPr/>
              <p:nvPr/>
            </p:nvSpPr>
            <p:spPr>
              <a:xfrm>
                <a:off x="2684756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10773" y="0"/>
                    </a:moveTo>
                    <a:cubicBezTo>
                      <a:pt x="7735" y="0"/>
                      <a:pt x="4313" y="961"/>
                      <a:pt x="0" y="3459"/>
                    </a:cubicBezTo>
                    <a:lnTo>
                      <a:pt x="0" y="62934"/>
                    </a:lnTo>
                    <a:cubicBezTo>
                      <a:pt x="5787" y="59795"/>
                      <a:pt x="10024" y="58607"/>
                      <a:pt x="13785" y="58607"/>
                    </a:cubicBezTo>
                    <a:cubicBezTo>
                      <a:pt x="25329" y="58607"/>
                      <a:pt x="32400" y="69796"/>
                      <a:pt x="66114" y="70073"/>
                    </a:cubicBezTo>
                    <a:cubicBezTo>
                      <a:pt x="66615" y="70073"/>
                      <a:pt x="66981" y="69606"/>
                      <a:pt x="66815" y="69106"/>
                    </a:cubicBezTo>
                    <a:lnTo>
                      <a:pt x="47101" y="12899"/>
                    </a:lnTo>
                    <a:cubicBezTo>
                      <a:pt x="46634" y="11564"/>
                      <a:pt x="45399" y="10630"/>
                      <a:pt x="43998" y="10564"/>
                    </a:cubicBezTo>
                    <a:cubicBezTo>
                      <a:pt x="26118" y="9551"/>
                      <a:pt x="20352" y="0"/>
                      <a:pt x="10773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71"/>
              <p:cNvSpPr/>
              <p:nvPr/>
            </p:nvSpPr>
            <p:spPr>
              <a:xfrm>
                <a:off x="2684756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43998" y="17480"/>
                    </a:moveTo>
                    <a:cubicBezTo>
                      <a:pt x="20448" y="16145"/>
                      <a:pt x="17913" y="0"/>
                      <a:pt x="0" y="10375"/>
                    </a:cubicBezTo>
                    <a:lnTo>
                      <a:pt x="0" y="70551"/>
                    </a:lnTo>
                    <a:cubicBezTo>
                      <a:pt x="23550" y="57775"/>
                      <a:pt x="21416" y="76622"/>
                      <a:pt x="66114" y="76989"/>
                    </a:cubicBezTo>
                    <a:cubicBezTo>
                      <a:pt x="66615" y="76989"/>
                      <a:pt x="66981" y="76522"/>
                      <a:pt x="66815" y="76022"/>
                    </a:cubicBezTo>
                    <a:lnTo>
                      <a:pt x="47101" y="19815"/>
                    </a:lnTo>
                    <a:cubicBezTo>
                      <a:pt x="46634" y="18480"/>
                      <a:pt x="45399" y="17546"/>
                      <a:pt x="43998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71"/>
              <p:cNvSpPr/>
              <p:nvPr/>
            </p:nvSpPr>
            <p:spPr>
              <a:xfrm>
                <a:off x="2684756" y="1938385"/>
                <a:ext cx="2153579" cy="2093943"/>
              </a:xfrm>
              <a:custGeom>
                <a:rect b="b" l="l" r="r" t="t"/>
                <a:pathLst>
                  <a:path extrusionOk="0" h="66327" w="68216">
                    <a:moveTo>
                      <a:pt x="13386" y="0"/>
                    </a:moveTo>
                    <a:cubicBezTo>
                      <a:pt x="9595" y="0"/>
                      <a:pt x="5451" y="1125"/>
                      <a:pt x="0" y="4282"/>
                    </a:cubicBezTo>
                    <a:lnTo>
                      <a:pt x="0" y="64325"/>
                    </a:lnTo>
                    <a:cubicBezTo>
                      <a:pt x="7205" y="60416"/>
                      <a:pt x="12122" y="59052"/>
                      <a:pt x="16756" y="59052"/>
                    </a:cubicBezTo>
                    <a:cubicBezTo>
                      <a:pt x="27268" y="59052"/>
                      <a:pt x="36325" y="66071"/>
                      <a:pt x="67348" y="66326"/>
                    </a:cubicBezTo>
                    <a:cubicBezTo>
                      <a:pt x="67849" y="66326"/>
                      <a:pt x="68216" y="65826"/>
                      <a:pt x="68049" y="65359"/>
                    </a:cubicBezTo>
                    <a:lnTo>
                      <a:pt x="48335" y="9118"/>
                    </a:lnTo>
                    <a:cubicBezTo>
                      <a:pt x="47868" y="7784"/>
                      <a:pt x="46634" y="6883"/>
                      <a:pt x="45233" y="6783"/>
                    </a:cubicBezTo>
                    <a:cubicBezTo>
                      <a:pt x="28872" y="5878"/>
                      <a:pt x="22053" y="0"/>
                      <a:pt x="13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1035" name="Google Shape;1035;p71"/>
              <p:cNvSpPr/>
              <p:nvPr/>
            </p:nvSpPr>
            <p:spPr>
              <a:xfrm>
                <a:off x="2684756" y="1746028"/>
                <a:ext cx="2153579" cy="2286299"/>
              </a:xfrm>
              <a:custGeom>
                <a:rect b="b" l="l" r="r" t="t"/>
                <a:pathLst>
                  <a:path extrusionOk="0" fill="none" h="72420" w="68216">
                    <a:moveTo>
                      <a:pt x="45233" y="12876"/>
                    </a:moveTo>
                    <a:cubicBezTo>
                      <a:pt x="21716" y="11575"/>
                      <a:pt x="17913" y="1"/>
                      <a:pt x="0" y="10375"/>
                    </a:cubicBezTo>
                    <a:lnTo>
                      <a:pt x="0" y="70684"/>
                    </a:lnTo>
                    <a:cubicBezTo>
                      <a:pt x="23550" y="57909"/>
                      <a:pt x="22650" y="72052"/>
                      <a:pt x="67348" y="72419"/>
                    </a:cubicBezTo>
                    <a:cubicBezTo>
                      <a:pt x="67849" y="72419"/>
                      <a:pt x="68216" y="71919"/>
                      <a:pt x="68049" y="71452"/>
                    </a:cubicBezTo>
                    <a:lnTo>
                      <a:pt x="48335" y="15211"/>
                    </a:lnTo>
                    <a:cubicBezTo>
                      <a:pt x="47868" y="13877"/>
                      <a:pt x="46634" y="12976"/>
                      <a:pt x="45233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71"/>
              <p:cNvSpPr/>
              <p:nvPr/>
            </p:nvSpPr>
            <p:spPr>
              <a:xfrm>
                <a:off x="576458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56191" y="0"/>
                    </a:moveTo>
                    <a:cubicBezTo>
                      <a:pt x="46598" y="0"/>
                      <a:pt x="40838" y="9551"/>
                      <a:pt x="22983" y="10564"/>
                    </a:cubicBezTo>
                    <a:cubicBezTo>
                      <a:pt x="21549" y="10630"/>
                      <a:pt x="20348" y="11564"/>
                      <a:pt x="19881" y="12899"/>
                    </a:cubicBezTo>
                    <a:lnTo>
                      <a:pt x="167" y="69106"/>
                    </a:lnTo>
                    <a:cubicBezTo>
                      <a:pt x="0" y="69606"/>
                      <a:pt x="334" y="70073"/>
                      <a:pt x="834" y="70073"/>
                    </a:cubicBezTo>
                    <a:cubicBezTo>
                      <a:pt x="34574" y="69796"/>
                      <a:pt x="41631" y="58607"/>
                      <a:pt x="53183" y="58607"/>
                    </a:cubicBezTo>
                    <a:cubicBezTo>
                      <a:pt x="56946" y="58607"/>
                      <a:pt x="61186" y="59795"/>
                      <a:pt x="66981" y="62934"/>
                    </a:cubicBezTo>
                    <a:lnTo>
                      <a:pt x="66981" y="3459"/>
                    </a:lnTo>
                    <a:cubicBezTo>
                      <a:pt x="62661" y="961"/>
                      <a:pt x="59233" y="0"/>
                      <a:pt x="56191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71"/>
              <p:cNvSpPr/>
              <p:nvPr/>
            </p:nvSpPr>
            <p:spPr>
              <a:xfrm>
                <a:off x="576458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22983" y="17480"/>
                    </a:moveTo>
                    <a:cubicBezTo>
                      <a:pt x="46500" y="16145"/>
                      <a:pt x="49035" y="0"/>
                      <a:pt x="66981" y="10375"/>
                    </a:cubicBezTo>
                    <a:lnTo>
                      <a:pt x="66981" y="70551"/>
                    </a:lnTo>
                    <a:cubicBezTo>
                      <a:pt x="43398" y="57775"/>
                      <a:pt x="45566" y="76622"/>
                      <a:pt x="834" y="76989"/>
                    </a:cubicBezTo>
                    <a:cubicBezTo>
                      <a:pt x="334" y="76989"/>
                      <a:pt x="0" y="76522"/>
                      <a:pt x="167" y="76022"/>
                    </a:cubicBezTo>
                    <a:lnTo>
                      <a:pt x="19881" y="19815"/>
                    </a:lnTo>
                    <a:cubicBezTo>
                      <a:pt x="20348" y="18480"/>
                      <a:pt x="21549" y="17546"/>
                      <a:pt x="22983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71"/>
              <p:cNvSpPr/>
              <p:nvPr/>
            </p:nvSpPr>
            <p:spPr>
              <a:xfrm>
                <a:off x="536427" y="1938385"/>
                <a:ext cx="2154652" cy="2093943"/>
              </a:xfrm>
              <a:custGeom>
                <a:rect b="b" l="l" r="r" t="t"/>
                <a:pathLst>
                  <a:path extrusionOk="0" h="66327" w="68250">
                    <a:moveTo>
                      <a:pt x="54842" y="0"/>
                    </a:moveTo>
                    <a:cubicBezTo>
                      <a:pt x="46164" y="0"/>
                      <a:pt x="39345" y="5878"/>
                      <a:pt x="22984" y="6783"/>
                    </a:cubicBezTo>
                    <a:cubicBezTo>
                      <a:pt x="21583" y="6883"/>
                      <a:pt x="20349" y="7784"/>
                      <a:pt x="19882" y="9118"/>
                    </a:cubicBezTo>
                    <a:lnTo>
                      <a:pt x="168" y="65359"/>
                    </a:lnTo>
                    <a:cubicBezTo>
                      <a:pt x="1" y="65826"/>
                      <a:pt x="368" y="66326"/>
                      <a:pt x="868" y="66326"/>
                    </a:cubicBezTo>
                    <a:cubicBezTo>
                      <a:pt x="31715" y="66073"/>
                      <a:pt x="40845" y="59258"/>
                      <a:pt x="51293" y="59258"/>
                    </a:cubicBezTo>
                    <a:cubicBezTo>
                      <a:pt x="55984" y="59258"/>
                      <a:pt x="60941" y="60632"/>
                      <a:pt x="68249" y="64591"/>
                    </a:cubicBezTo>
                    <a:lnTo>
                      <a:pt x="68249" y="4282"/>
                    </a:lnTo>
                    <a:cubicBezTo>
                      <a:pt x="62789" y="1125"/>
                      <a:pt x="58637" y="0"/>
                      <a:pt x="548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1039" name="Google Shape;1039;p71"/>
              <p:cNvSpPr/>
              <p:nvPr/>
            </p:nvSpPr>
            <p:spPr>
              <a:xfrm>
                <a:off x="536427" y="1746028"/>
                <a:ext cx="2154652" cy="2286299"/>
              </a:xfrm>
              <a:custGeom>
                <a:rect b="b" l="l" r="r" t="t"/>
                <a:pathLst>
                  <a:path extrusionOk="0" fill="none" h="72420" w="68250">
                    <a:moveTo>
                      <a:pt x="22984" y="12876"/>
                    </a:moveTo>
                    <a:cubicBezTo>
                      <a:pt x="46501" y="11575"/>
                      <a:pt x="50303" y="1"/>
                      <a:pt x="68249" y="10375"/>
                    </a:cubicBezTo>
                    <a:lnTo>
                      <a:pt x="68249" y="70684"/>
                    </a:lnTo>
                    <a:cubicBezTo>
                      <a:pt x="44666" y="57909"/>
                      <a:pt x="45567" y="72052"/>
                      <a:pt x="868" y="72419"/>
                    </a:cubicBezTo>
                    <a:cubicBezTo>
                      <a:pt x="368" y="72419"/>
                      <a:pt x="1" y="71919"/>
                      <a:pt x="168" y="71452"/>
                    </a:cubicBezTo>
                    <a:lnTo>
                      <a:pt x="19882" y="15211"/>
                    </a:lnTo>
                    <a:cubicBezTo>
                      <a:pt x="20349" y="13877"/>
                      <a:pt x="21583" y="12976"/>
                      <a:pt x="22984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40" name="Google Shape;1040;p71"/>
            <p:cNvSpPr/>
            <p:nvPr/>
          </p:nvSpPr>
          <p:spPr>
            <a:xfrm>
              <a:off x="2152500" y="1757375"/>
              <a:ext cx="199025" cy="1679073"/>
            </a:xfrm>
            <a:custGeom>
              <a:rect b="b" l="l" r="r" t="t"/>
              <a:pathLst>
                <a:path extrusionOk="0" h="63046" w="7473">
                  <a:moveTo>
                    <a:pt x="7472" y="1"/>
                  </a:moveTo>
                  <a:cubicBezTo>
                    <a:pt x="3536" y="468"/>
                    <a:pt x="0" y="2836"/>
                    <a:pt x="0" y="2836"/>
                  </a:cubicBezTo>
                  <a:lnTo>
                    <a:pt x="0" y="63046"/>
                  </a:lnTo>
                  <a:lnTo>
                    <a:pt x="1735" y="62145"/>
                  </a:lnTo>
                  <a:lnTo>
                    <a:pt x="7472" y="1"/>
                  </a:lnTo>
                  <a:close/>
                </a:path>
              </a:pathLst>
            </a:custGeom>
            <a:solidFill>
              <a:srgbClr val="FCEF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72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Mouse event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Keyboard event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 event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Document/Window event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72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jQuery Event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73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.click()- 點擊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.dblclick()- 連點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contextmenu</a:t>
            </a: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()- 右鍵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.mousedown()- 滑鼠按下左鍵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.mouseup()- 滑鼠放開左鍵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.mouseenter()- 滑鼠移進選擇器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.mouseleave()- 滑鼠離開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.hover()- 移進與離開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73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滑鼠事件(Mouse Event)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74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只有 hover 的話滑進滑出都會回傳事件，要分開的話可以用這個方式寫：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.hover(function(){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//偵測滑入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}, function(){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//偵測滑出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});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74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.hover()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75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練習5：輪播牆</a:t>
            </a:r>
            <a:endParaRPr/>
          </a:p>
        </p:txBody>
      </p:sp>
      <p:pic>
        <p:nvPicPr>
          <p:cNvPr id="1064" name="Google Shape;1064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225" y="1409975"/>
            <a:ext cx="6749350" cy="336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5" name="Google Shape;1065;p75"/>
          <p:cNvSpPr txBox="1"/>
          <p:nvPr/>
        </p:nvSpPr>
        <p:spPr>
          <a:xfrm>
            <a:off x="1214400" y="1016675"/>
            <a:ext cx="6867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●</a:t>
            </a:r>
            <a:r>
              <a:rPr lang="en"/>
              <a:t>透過判斷現在滑過第幾個點，將投影片移至相對應的圖片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76"/>
          <p:cNvSpPr txBox="1"/>
          <p:nvPr>
            <p:ph idx="1" type="body"/>
          </p:nvPr>
        </p:nvSpPr>
        <p:spPr>
          <a:xfrm>
            <a:off x="1597525" y="1050375"/>
            <a:ext cx="70590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取得目前符合條件的選擇器是第幾個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例: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$(“li”).click(function(){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console.log($(this).index());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})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76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.index()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77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.submit()- 點了可以送出表單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.focus() 偵測某個 input 變成輸入狀態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.blur()  偵測離開某個 input 輸入狀態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.change()- 偵測 input 或 select 變化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77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表單事件(Form Event)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78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點擊第一個下拉式選單，後面資料需要跟著變動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78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練習6：下拉式選單連動</a:t>
            </a:r>
            <a:endParaRPr/>
          </a:p>
        </p:txBody>
      </p:sp>
      <p:pic>
        <p:nvPicPr>
          <p:cNvPr id="1084" name="Google Shape;1084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113" y="1824925"/>
            <a:ext cx="214312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Google Shape;1085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9888" y="1829688"/>
            <a:ext cx="195262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6" name="Google Shape;1086;p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2625" y="1848738"/>
            <a:ext cx="192405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7" name="Google Shape;1087;p78"/>
          <p:cNvSpPr/>
          <p:nvPr/>
        </p:nvSpPr>
        <p:spPr>
          <a:xfrm>
            <a:off x="1096575" y="3107800"/>
            <a:ext cx="2824200" cy="1940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78"/>
          <p:cNvSpPr txBox="1"/>
          <p:nvPr/>
        </p:nvSpPr>
        <p:spPr>
          <a:xfrm>
            <a:off x="1096575" y="3107800"/>
            <a:ext cx="6867000" cy="14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69CD6"/>
                </a:solidFill>
              </a:rPr>
              <a:t>let</a:t>
            </a:r>
            <a:r>
              <a:rPr lang="en" sz="1700">
                <a:solidFill>
                  <a:srgbClr val="D4D4D4"/>
                </a:solidFill>
              </a:rPr>
              <a:t> </a:t>
            </a:r>
            <a:r>
              <a:rPr lang="en" sz="1700">
                <a:solidFill>
                  <a:srgbClr val="9CDCFE"/>
                </a:solidFill>
              </a:rPr>
              <a:t>districtArray</a:t>
            </a:r>
            <a:r>
              <a:rPr lang="en" sz="1700">
                <a:solidFill>
                  <a:srgbClr val="D4D4D4"/>
                </a:solidFill>
              </a:rPr>
              <a:t> = [</a:t>
            </a:r>
            <a:endParaRPr sz="17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4D4D4"/>
                </a:solidFill>
              </a:rPr>
              <a:t>       [</a:t>
            </a:r>
            <a:r>
              <a:rPr lang="en" sz="1700">
                <a:solidFill>
                  <a:srgbClr val="CE9178"/>
                </a:solidFill>
              </a:rPr>
              <a:t>'七堵'</a:t>
            </a:r>
            <a:r>
              <a:rPr lang="en" sz="1700">
                <a:solidFill>
                  <a:srgbClr val="D4D4D4"/>
                </a:solidFill>
              </a:rPr>
              <a:t>, </a:t>
            </a:r>
            <a:r>
              <a:rPr lang="en" sz="1700">
                <a:solidFill>
                  <a:srgbClr val="CE9178"/>
                </a:solidFill>
              </a:rPr>
              <a:t>'中正'</a:t>
            </a:r>
            <a:r>
              <a:rPr lang="en" sz="1700">
                <a:solidFill>
                  <a:srgbClr val="D4D4D4"/>
                </a:solidFill>
              </a:rPr>
              <a:t>, </a:t>
            </a:r>
            <a:r>
              <a:rPr lang="en" sz="1700">
                <a:solidFill>
                  <a:srgbClr val="CE9178"/>
                </a:solidFill>
              </a:rPr>
              <a:t>'暖暖'</a:t>
            </a:r>
            <a:r>
              <a:rPr lang="en" sz="1700">
                <a:solidFill>
                  <a:srgbClr val="D4D4D4"/>
                </a:solidFill>
              </a:rPr>
              <a:t>],</a:t>
            </a:r>
            <a:endParaRPr sz="17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4D4D4"/>
                </a:solidFill>
              </a:rPr>
              <a:t>       [</a:t>
            </a:r>
            <a:r>
              <a:rPr lang="en" sz="1700">
                <a:solidFill>
                  <a:srgbClr val="CE9178"/>
                </a:solidFill>
              </a:rPr>
              <a:t>'中正'</a:t>
            </a:r>
            <a:r>
              <a:rPr lang="en" sz="1700">
                <a:solidFill>
                  <a:srgbClr val="D4D4D4"/>
                </a:solidFill>
              </a:rPr>
              <a:t>, </a:t>
            </a:r>
            <a:r>
              <a:rPr lang="en" sz="1700">
                <a:solidFill>
                  <a:srgbClr val="CE9178"/>
                </a:solidFill>
              </a:rPr>
              <a:t>'大安'</a:t>
            </a:r>
            <a:r>
              <a:rPr lang="en" sz="1700">
                <a:solidFill>
                  <a:srgbClr val="D4D4D4"/>
                </a:solidFill>
              </a:rPr>
              <a:t>, </a:t>
            </a:r>
            <a:r>
              <a:rPr lang="en" sz="1700">
                <a:solidFill>
                  <a:srgbClr val="CE9178"/>
                </a:solidFill>
              </a:rPr>
              <a:t>'信義'</a:t>
            </a:r>
            <a:r>
              <a:rPr lang="en" sz="1700">
                <a:solidFill>
                  <a:srgbClr val="D4D4D4"/>
                </a:solidFill>
              </a:rPr>
              <a:t>],</a:t>
            </a:r>
            <a:endParaRPr sz="17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4D4D4"/>
                </a:solidFill>
              </a:rPr>
              <a:t>       [</a:t>
            </a:r>
            <a:r>
              <a:rPr lang="en" sz="1700">
                <a:solidFill>
                  <a:srgbClr val="CE9178"/>
                </a:solidFill>
              </a:rPr>
              <a:t>'蘆洲'</a:t>
            </a:r>
            <a:r>
              <a:rPr lang="en" sz="1700">
                <a:solidFill>
                  <a:srgbClr val="D4D4D4"/>
                </a:solidFill>
              </a:rPr>
              <a:t>, </a:t>
            </a:r>
            <a:r>
              <a:rPr lang="en" sz="1700">
                <a:solidFill>
                  <a:srgbClr val="CE9178"/>
                </a:solidFill>
              </a:rPr>
              <a:t>'三重'</a:t>
            </a:r>
            <a:r>
              <a:rPr lang="en" sz="1700">
                <a:solidFill>
                  <a:srgbClr val="D4D4D4"/>
                </a:solidFill>
              </a:rPr>
              <a:t>, </a:t>
            </a:r>
            <a:r>
              <a:rPr lang="en" sz="1700">
                <a:solidFill>
                  <a:srgbClr val="CE9178"/>
                </a:solidFill>
              </a:rPr>
              <a:t>'新店'</a:t>
            </a:r>
            <a:r>
              <a:rPr lang="en" sz="1700">
                <a:solidFill>
                  <a:srgbClr val="D4D4D4"/>
                </a:solidFill>
              </a:rPr>
              <a:t>],</a:t>
            </a:r>
            <a:endParaRPr sz="17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4D4D4"/>
                </a:solidFill>
              </a:rPr>
              <a:t>     ];</a:t>
            </a:r>
            <a:endParaRPr sz="1700">
              <a:solidFill>
                <a:srgbClr val="D4D4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79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●.scroll()- 偵測滑鼠滾動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●.resize()- 偵測瀏覽器大小變化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79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Document/Window Event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Google Shape;586;p35"/>
          <p:cNvGrpSpPr/>
          <p:nvPr/>
        </p:nvGrpSpPr>
        <p:grpSpPr>
          <a:xfrm>
            <a:off x="-991751" y="4111304"/>
            <a:ext cx="3843108" cy="2233592"/>
            <a:chOff x="3909625" y="3119050"/>
            <a:chExt cx="811450" cy="471600"/>
          </a:xfrm>
        </p:grpSpPr>
        <p:sp>
          <p:nvSpPr>
            <p:cNvPr id="587" name="Google Shape;587;p35"/>
            <p:cNvSpPr/>
            <p:nvPr/>
          </p:nvSpPr>
          <p:spPr>
            <a:xfrm>
              <a:off x="4058075" y="3119050"/>
              <a:ext cx="500375" cy="471600"/>
            </a:xfrm>
            <a:custGeom>
              <a:rect b="b" l="l" r="r" t="t"/>
              <a:pathLst>
                <a:path extrusionOk="0" h="18864" w="20015">
                  <a:moveTo>
                    <a:pt x="9967" y="1"/>
                  </a:moveTo>
                  <a:cubicBezTo>
                    <a:pt x="5315" y="1"/>
                    <a:pt x="1249" y="3489"/>
                    <a:pt x="634" y="8251"/>
                  </a:cubicBezTo>
                  <a:cubicBezTo>
                    <a:pt x="0" y="13388"/>
                    <a:pt x="3636" y="18125"/>
                    <a:pt x="8807" y="18792"/>
                  </a:cubicBezTo>
                  <a:cubicBezTo>
                    <a:pt x="9200" y="18840"/>
                    <a:pt x="9590" y="18864"/>
                    <a:pt x="9977" y="18864"/>
                  </a:cubicBezTo>
                  <a:cubicBezTo>
                    <a:pt x="14669" y="18864"/>
                    <a:pt x="18731" y="15397"/>
                    <a:pt x="19347" y="10620"/>
                  </a:cubicBezTo>
                  <a:cubicBezTo>
                    <a:pt x="20015" y="5449"/>
                    <a:pt x="16345" y="746"/>
                    <a:pt x="11175" y="79"/>
                  </a:cubicBezTo>
                  <a:cubicBezTo>
                    <a:pt x="10769" y="26"/>
                    <a:pt x="10366" y="1"/>
                    <a:pt x="9967" y="1"/>
                  </a:cubicBezTo>
                  <a:close/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4305750" y="3172350"/>
              <a:ext cx="155975" cy="121825"/>
            </a:xfrm>
            <a:custGeom>
              <a:rect b="b" l="l" r="r" t="t"/>
              <a:pathLst>
                <a:path extrusionOk="0" h="4873" w="6239">
                  <a:moveTo>
                    <a:pt x="1977" y="1"/>
                  </a:moveTo>
                  <a:cubicBezTo>
                    <a:pt x="934" y="1"/>
                    <a:pt x="172" y="519"/>
                    <a:pt x="100" y="1383"/>
                  </a:cubicBezTo>
                  <a:cubicBezTo>
                    <a:pt x="0" y="2584"/>
                    <a:pt x="1268" y="4051"/>
                    <a:pt x="2936" y="4618"/>
                  </a:cubicBezTo>
                  <a:cubicBezTo>
                    <a:pt x="3416" y="4791"/>
                    <a:pt x="3876" y="4873"/>
                    <a:pt x="4291" y="4873"/>
                  </a:cubicBezTo>
                  <a:cubicBezTo>
                    <a:pt x="5319" y="4873"/>
                    <a:pt x="6067" y="4373"/>
                    <a:pt x="6138" y="3518"/>
                  </a:cubicBezTo>
                  <a:cubicBezTo>
                    <a:pt x="6238" y="2317"/>
                    <a:pt x="4971" y="849"/>
                    <a:pt x="3303" y="249"/>
                  </a:cubicBezTo>
                  <a:cubicBezTo>
                    <a:pt x="2834" y="80"/>
                    <a:pt x="2384" y="1"/>
                    <a:pt x="1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4033875" y="3233600"/>
              <a:ext cx="572950" cy="240175"/>
            </a:xfrm>
            <a:custGeom>
              <a:rect b="b" l="l" r="r" t="t"/>
              <a:pathLst>
                <a:path extrusionOk="0" fill="none" h="9607" w="22918">
                  <a:moveTo>
                    <a:pt x="19582" y="434"/>
                  </a:moveTo>
                  <a:cubicBezTo>
                    <a:pt x="19948" y="367"/>
                    <a:pt x="20249" y="300"/>
                    <a:pt x="20516" y="267"/>
                  </a:cubicBezTo>
                  <a:cubicBezTo>
                    <a:pt x="22917" y="0"/>
                    <a:pt x="20616" y="1835"/>
                    <a:pt x="15345" y="4370"/>
                  </a:cubicBezTo>
                  <a:cubicBezTo>
                    <a:pt x="10075" y="6872"/>
                    <a:pt x="3870" y="9173"/>
                    <a:pt x="1469" y="9440"/>
                  </a:cubicBezTo>
                  <a:cubicBezTo>
                    <a:pt x="1" y="9607"/>
                    <a:pt x="334" y="8973"/>
                    <a:pt x="2036" y="7872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3909625" y="3186050"/>
              <a:ext cx="811450" cy="343600"/>
            </a:xfrm>
            <a:custGeom>
              <a:rect b="b" l="l" r="r" t="t"/>
              <a:pathLst>
                <a:path extrusionOk="0" fill="none" h="13744" w="32458">
                  <a:moveTo>
                    <a:pt x="23284" y="835"/>
                  </a:moveTo>
                  <a:cubicBezTo>
                    <a:pt x="25586" y="234"/>
                    <a:pt x="27587" y="1"/>
                    <a:pt x="28888" y="134"/>
                  </a:cubicBezTo>
                  <a:cubicBezTo>
                    <a:pt x="32457" y="501"/>
                    <a:pt x="29588" y="3770"/>
                    <a:pt x="22417" y="7439"/>
                  </a:cubicBezTo>
                  <a:cubicBezTo>
                    <a:pt x="15278" y="11075"/>
                    <a:pt x="6572" y="13744"/>
                    <a:pt x="2969" y="13377"/>
                  </a:cubicBezTo>
                  <a:cubicBezTo>
                    <a:pt x="1" y="13043"/>
                    <a:pt x="1802" y="10575"/>
                    <a:pt x="6505" y="7706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1" name="Google Shape;591;p35"/>
          <p:cNvSpPr txBox="1"/>
          <p:nvPr/>
        </p:nvSpPr>
        <p:spPr>
          <a:xfrm>
            <a:off x="3259200" y="674325"/>
            <a:ext cx="5884800" cy="44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 Medium"/>
                <a:ea typeface="Montserrat Medium"/>
                <a:cs typeface="Montserrat Medium"/>
                <a:sym typeface="Montserrat Medium"/>
              </a:rPr>
              <a:t>jQuery slim</a:t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 Medium"/>
                <a:ea typeface="Montserrat Medium"/>
                <a:cs typeface="Montserrat Medium"/>
                <a:sym typeface="Montserrat Medium"/>
              </a:rPr>
              <a:t>從第 3 版開始新增一個 slim 的版本，</a:t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 Medium"/>
                <a:ea typeface="Montserrat Medium"/>
                <a:cs typeface="Montserrat Medium"/>
                <a:sym typeface="Montserrat Medium"/>
              </a:rPr>
              <a:t>拿掉 </a:t>
            </a:r>
            <a:r>
              <a:rPr lang="en" sz="2500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3"/>
              </a:rPr>
              <a:t>ajax</a:t>
            </a:r>
            <a:r>
              <a:rPr lang="en" sz="2500">
                <a:latin typeface="Montserrat Medium"/>
                <a:ea typeface="Montserrat Medium"/>
                <a:cs typeface="Montserrat Medium"/>
                <a:sym typeface="Montserrat Medium"/>
              </a:rPr>
              <a:t> 跟 </a:t>
            </a:r>
            <a:r>
              <a:rPr lang="en" sz="2500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4"/>
              </a:rPr>
              <a:t>effect</a:t>
            </a:r>
            <a:r>
              <a:rPr lang="en" sz="2500">
                <a:latin typeface="Montserrat Medium"/>
                <a:ea typeface="Montserrat Medium"/>
                <a:cs typeface="Montserrat Medium"/>
                <a:sym typeface="Montserrat Medium"/>
              </a:rPr>
              <a:t> 的部份。</a:t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 Medium"/>
                <a:ea typeface="Montserrat Medium"/>
                <a:cs typeface="Montserrat Medium"/>
                <a:sym typeface="Montserrat Medium"/>
              </a:rPr>
              <a:t>避免一直被人詬病檔案過於肥大問題，</a:t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 Medium"/>
                <a:ea typeface="Montserrat Medium"/>
                <a:cs typeface="Montserrat Medium"/>
                <a:sym typeface="Montserrat Medium"/>
              </a:rPr>
              <a:t>讓不需要使用這兩塊的使用者可以更快速的讀取 jQuery。</a:t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80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●偵測捲軸位置或是指定捲軸位置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●()內無值為偵測位置，有值則為指定位置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80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.scrollTop(), .scrollLeft()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81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●偵測 selector 長寬或是指定 selector 長寬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●()內無值為偵測長寬，有值則為指定長寬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81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.width(), .height()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82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利用 scrollTop() 算出目前捲軸位置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與頁面高度對比算出比例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再將比例加到進度條上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82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練習7 : 偵測滾動百分比UI</a:t>
            </a:r>
            <a:endParaRPr/>
          </a:p>
        </p:txBody>
      </p:sp>
      <p:pic>
        <p:nvPicPr>
          <p:cNvPr id="1113" name="Google Shape;1113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975" y="2706948"/>
            <a:ext cx="7259576" cy="2292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83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AutoNum type="arabicPeriod"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 是後來才產生的時候綁定事件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AutoNum type="arabicPeriod"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一個 selector 需要綁定多個事件時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AutoNum type="arabicPeriod"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不同事件觸發一樣的動作時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83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.On()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84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因為 jQuery 會在 HTML 畫完後根據既有的結構將事件綁到 HTML 上，若是靠程式事後產生的話，原本寫的就無法綁到HTML 上。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$(</a:t>
            </a:r>
            <a:r>
              <a:rPr lang="en" sz="21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選擇器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(原本就存在HTML上之元素))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.on( </a:t>
            </a:r>
            <a:r>
              <a:rPr lang="en" sz="21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觸發方式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(原本的”click”,”mouseenter”</a:t>
            </a:r>
            <a:r>
              <a:rPr lang="en" sz="2100">
                <a:solidFill>
                  <a:srgbClr val="000000"/>
                </a:solidFill>
                <a:latin typeface="Mangal"/>
                <a:ea typeface="Mangal"/>
                <a:cs typeface="Mangal"/>
                <a:sym typeface="Mangal"/>
              </a:rPr>
              <a:t>…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等) [, </a:t>
            </a:r>
            <a:r>
              <a:rPr lang="en" sz="21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程式動態產生的元素</a:t>
            </a:r>
            <a:r>
              <a:rPr lang="en" sz="2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, </a:t>
            </a:r>
            <a:r>
              <a:rPr lang="en" sz="21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事件處理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(function(){}))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84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 algn="ctr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AutoNum type="arabicPeriod"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selector 是動態產生時綁定事件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85"/>
          <p:cNvSpPr txBox="1"/>
          <p:nvPr>
            <p:ph idx="1" type="body"/>
          </p:nvPr>
        </p:nvSpPr>
        <p:spPr>
          <a:xfrm>
            <a:off x="1193975" y="10676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.on( events [, selector ] [, data ], handler )</a:t>
            </a:r>
            <a:endParaRPr sz="20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$( "#clickMe" ).on( "click", function() {</a:t>
            </a:r>
            <a:endParaRPr sz="20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 console.log( $( this ).text() );</a:t>
            </a:r>
            <a:endParaRPr sz="20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});</a:t>
            </a:r>
            <a:endParaRPr sz="20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$( "ul" ).on( "click", "</a:t>
            </a:r>
            <a:r>
              <a:rPr lang="en" sz="20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li</a:t>
            </a:r>
            <a:r>
              <a:rPr lang="en" sz="20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", function() {</a:t>
            </a:r>
            <a:endParaRPr sz="20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	console.log( $( this ).text() );</a:t>
            </a:r>
            <a:endParaRPr sz="20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}); </a:t>
            </a:r>
            <a:endParaRPr sz="20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85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 algn="ctr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AutoNum type="arabicPeriod"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selector 是動態產生時綁定事件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86"/>
          <p:cNvSpPr txBox="1"/>
          <p:nvPr>
            <p:ph idx="1" type="body"/>
          </p:nvPr>
        </p:nvSpPr>
        <p:spPr>
          <a:xfrm>
            <a:off x="1176900" y="1067450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$(".box").on({</a:t>
            </a:r>
            <a:endParaRPr sz="12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    mouseenter: function(){</a:t>
            </a:r>
            <a:endParaRPr sz="12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        $("#showAction").text("Mouse Enter");</a:t>
            </a:r>
            <a:endParaRPr sz="12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    },</a:t>
            </a:r>
            <a:endParaRPr sz="12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    click: function(){</a:t>
            </a:r>
            <a:endParaRPr sz="12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        $("#showAction").text("Click");</a:t>
            </a:r>
            <a:endParaRPr sz="12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    },</a:t>
            </a:r>
            <a:endParaRPr sz="12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    dblclick: function(){</a:t>
            </a:r>
            <a:endParaRPr sz="12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        $("#showAction").text("Double Click");</a:t>
            </a:r>
            <a:endParaRPr sz="12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    }</a:t>
            </a:r>
            <a:endParaRPr sz="12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Mangal"/>
                <a:ea typeface="Mangal"/>
                <a:cs typeface="Mangal"/>
                <a:sym typeface="Mangal"/>
              </a:rPr>
              <a:t>});</a:t>
            </a:r>
            <a:endParaRPr sz="12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86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2.  一個 selector 需要綁定多個事件時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87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$(".box").on("click mouseenter mouseleave", function(){</a:t>
            </a:r>
            <a:endParaRPr sz="19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 //do something</a:t>
            </a:r>
            <a:endParaRPr sz="19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});</a:t>
            </a:r>
            <a:endParaRPr sz="19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B5394"/>
              </a:solidFill>
              <a:latin typeface="Mangal"/>
              <a:ea typeface="Mangal"/>
              <a:cs typeface="Mangal"/>
              <a:sym typeface="Mangal"/>
            </a:endParaRPr>
          </a:p>
        </p:txBody>
      </p:sp>
      <p:sp>
        <p:nvSpPr>
          <p:cNvPr id="1143" name="Google Shape;1143;p87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.  </a:t>
            </a: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不同事件觸發同一個動作時</a:t>
            </a:r>
            <a:endParaRPr/>
          </a:p>
        </p:txBody>
      </p:sp>
      <p:sp>
        <p:nvSpPr>
          <p:cNvPr id="1144" name="Google Shape;1144;p87"/>
          <p:cNvSpPr txBox="1"/>
          <p:nvPr/>
        </p:nvSpPr>
        <p:spPr>
          <a:xfrm>
            <a:off x="1201450" y="3439475"/>
            <a:ext cx="439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注意：用 on 綁定的事件，沒有 hover，取而代之的是用 mouseenter ＆ mouseleave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88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●專門用在取消由 on 建立的事件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Google Shape;1150;p88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off</a:t>
            </a:r>
            <a:endParaRPr/>
          </a:p>
        </p:txBody>
      </p:sp>
      <p:sp>
        <p:nvSpPr>
          <p:cNvPr id="1151" name="Google Shape;1151;p88"/>
          <p:cNvSpPr txBox="1"/>
          <p:nvPr/>
        </p:nvSpPr>
        <p:spPr>
          <a:xfrm>
            <a:off x="1262275" y="1992125"/>
            <a:ext cx="4946100" cy="13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$('#btn').off('click', functionName);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B539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89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●專門用在只</a:t>
            </a:r>
            <a:r>
              <a:rPr lang="en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想要執行一次就好的時候使用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89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one</a:t>
            </a:r>
            <a:endParaRPr/>
          </a:p>
        </p:txBody>
      </p:sp>
      <p:sp>
        <p:nvSpPr>
          <p:cNvPr id="1158" name="Google Shape;1158;p89"/>
          <p:cNvSpPr txBox="1"/>
          <p:nvPr/>
        </p:nvSpPr>
        <p:spPr>
          <a:xfrm>
            <a:off x="1322350" y="1854750"/>
            <a:ext cx="4946100" cy="13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$('#btn').one('click', function(){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B5394"/>
                </a:solidFill>
              </a:rPr>
              <a:t>});</a:t>
            </a:r>
            <a:endParaRPr sz="17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B539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36"/>
          <p:cNvGrpSpPr/>
          <p:nvPr/>
        </p:nvGrpSpPr>
        <p:grpSpPr>
          <a:xfrm>
            <a:off x="-991751" y="4111304"/>
            <a:ext cx="3843108" cy="2233592"/>
            <a:chOff x="3909625" y="3119050"/>
            <a:chExt cx="811450" cy="471600"/>
          </a:xfrm>
        </p:grpSpPr>
        <p:sp>
          <p:nvSpPr>
            <p:cNvPr id="597" name="Google Shape;597;p36"/>
            <p:cNvSpPr/>
            <p:nvPr/>
          </p:nvSpPr>
          <p:spPr>
            <a:xfrm>
              <a:off x="4058075" y="3119050"/>
              <a:ext cx="500375" cy="471600"/>
            </a:xfrm>
            <a:custGeom>
              <a:rect b="b" l="l" r="r" t="t"/>
              <a:pathLst>
                <a:path extrusionOk="0" h="18864" w="20015">
                  <a:moveTo>
                    <a:pt x="9967" y="1"/>
                  </a:moveTo>
                  <a:cubicBezTo>
                    <a:pt x="5315" y="1"/>
                    <a:pt x="1249" y="3489"/>
                    <a:pt x="634" y="8251"/>
                  </a:cubicBezTo>
                  <a:cubicBezTo>
                    <a:pt x="0" y="13388"/>
                    <a:pt x="3636" y="18125"/>
                    <a:pt x="8807" y="18792"/>
                  </a:cubicBezTo>
                  <a:cubicBezTo>
                    <a:pt x="9200" y="18840"/>
                    <a:pt x="9590" y="18864"/>
                    <a:pt x="9977" y="18864"/>
                  </a:cubicBezTo>
                  <a:cubicBezTo>
                    <a:pt x="14669" y="18864"/>
                    <a:pt x="18731" y="15397"/>
                    <a:pt x="19347" y="10620"/>
                  </a:cubicBezTo>
                  <a:cubicBezTo>
                    <a:pt x="20015" y="5449"/>
                    <a:pt x="16345" y="746"/>
                    <a:pt x="11175" y="79"/>
                  </a:cubicBezTo>
                  <a:cubicBezTo>
                    <a:pt x="10769" y="26"/>
                    <a:pt x="10366" y="1"/>
                    <a:pt x="9967" y="1"/>
                  </a:cubicBezTo>
                  <a:close/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4305750" y="3172350"/>
              <a:ext cx="155975" cy="121825"/>
            </a:xfrm>
            <a:custGeom>
              <a:rect b="b" l="l" r="r" t="t"/>
              <a:pathLst>
                <a:path extrusionOk="0" h="4873" w="6239">
                  <a:moveTo>
                    <a:pt x="1977" y="1"/>
                  </a:moveTo>
                  <a:cubicBezTo>
                    <a:pt x="934" y="1"/>
                    <a:pt x="172" y="519"/>
                    <a:pt x="100" y="1383"/>
                  </a:cubicBezTo>
                  <a:cubicBezTo>
                    <a:pt x="0" y="2584"/>
                    <a:pt x="1268" y="4051"/>
                    <a:pt x="2936" y="4618"/>
                  </a:cubicBezTo>
                  <a:cubicBezTo>
                    <a:pt x="3416" y="4791"/>
                    <a:pt x="3876" y="4873"/>
                    <a:pt x="4291" y="4873"/>
                  </a:cubicBezTo>
                  <a:cubicBezTo>
                    <a:pt x="5319" y="4873"/>
                    <a:pt x="6067" y="4373"/>
                    <a:pt x="6138" y="3518"/>
                  </a:cubicBezTo>
                  <a:cubicBezTo>
                    <a:pt x="6238" y="2317"/>
                    <a:pt x="4971" y="849"/>
                    <a:pt x="3303" y="249"/>
                  </a:cubicBezTo>
                  <a:cubicBezTo>
                    <a:pt x="2834" y="80"/>
                    <a:pt x="2384" y="1"/>
                    <a:pt x="1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4033875" y="3233600"/>
              <a:ext cx="572950" cy="240175"/>
            </a:xfrm>
            <a:custGeom>
              <a:rect b="b" l="l" r="r" t="t"/>
              <a:pathLst>
                <a:path extrusionOk="0" fill="none" h="9607" w="22918">
                  <a:moveTo>
                    <a:pt x="19582" y="434"/>
                  </a:moveTo>
                  <a:cubicBezTo>
                    <a:pt x="19948" y="367"/>
                    <a:pt x="20249" y="300"/>
                    <a:pt x="20516" y="267"/>
                  </a:cubicBezTo>
                  <a:cubicBezTo>
                    <a:pt x="22917" y="0"/>
                    <a:pt x="20616" y="1835"/>
                    <a:pt x="15345" y="4370"/>
                  </a:cubicBezTo>
                  <a:cubicBezTo>
                    <a:pt x="10075" y="6872"/>
                    <a:pt x="3870" y="9173"/>
                    <a:pt x="1469" y="9440"/>
                  </a:cubicBezTo>
                  <a:cubicBezTo>
                    <a:pt x="1" y="9607"/>
                    <a:pt x="334" y="8973"/>
                    <a:pt x="2036" y="7872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3909625" y="3186050"/>
              <a:ext cx="811450" cy="343600"/>
            </a:xfrm>
            <a:custGeom>
              <a:rect b="b" l="l" r="r" t="t"/>
              <a:pathLst>
                <a:path extrusionOk="0" fill="none" h="13744" w="32458">
                  <a:moveTo>
                    <a:pt x="23284" y="835"/>
                  </a:moveTo>
                  <a:cubicBezTo>
                    <a:pt x="25586" y="234"/>
                    <a:pt x="27587" y="1"/>
                    <a:pt x="28888" y="134"/>
                  </a:cubicBezTo>
                  <a:cubicBezTo>
                    <a:pt x="32457" y="501"/>
                    <a:pt x="29588" y="3770"/>
                    <a:pt x="22417" y="7439"/>
                  </a:cubicBezTo>
                  <a:cubicBezTo>
                    <a:pt x="15278" y="11075"/>
                    <a:pt x="6572" y="13744"/>
                    <a:pt x="2969" y="13377"/>
                  </a:cubicBezTo>
                  <a:cubicBezTo>
                    <a:pt x="1" y="13043"/>
                    <a:pt x="1802" y="10575"/>
                    <a:pt x="6505" y="7706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01" name="Google Shape;6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50" y="1040600"/>
            <a:ext cx="5543599" cy="24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36"/>
          <p:cNvSpPr txBox="1"/>
          <p:nvPr/>
        </p:nvSpPr>
        <p:spPr>
          <a:xfrm>
            <a:off x="5702475" y="1501025"/>
            <a:ext cx="35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1.全功能無壓縮版本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03" name="Google Shape;603;p36"/>
          <p:cNvSpPr txBox="1"/>
          <p:nvPr/>
        </p:nvSpPr>
        <p:spPr>
          <a:xfrm>
            <a:off x="5702475" y="2038425"/>
            <a:ext cx="35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2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無 ajax &amp; effect 版本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04" name="Google Shape;604;p36"/>
          <p:cNvSpPr txBox="1"/>
          <p:nvPr/>
        </p:nvSpPr>
        <p:spPr>
          <a:xfrm>
            <a:off x="5702475" y="3048050"/>
            <a:ext cx="35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4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.無 ajax &amp; effect + 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壓縮的版本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05" name="Google Shape;605;p36"/>
          <p:cNvSpPr txBox="1"/>
          <p:nvPr/>
        </p:nvSpPr>
        <p:spPr>
          <a:xfrm>
            <a:off x="5702475" y="2543238"/>
            <a:ext cx="35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3.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全功能的壓縮版本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90"/>
          <p:cNvSpPr txBox="1"/>
          <p:nvPr>
            <p:ph type="title"/>
          </p:nvPr>
        </p:nvSpPr>
        <p:spPr>
          <a:xfrm>
            <a:off x="714125" y="2034150"/>
            <a:ext cx="34863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樣式控制</a:t>
            </a:r>
            <a:r>
              <a:rPr lang="en"/>
              <a:t> style</a:t>
            </a:r>
            <a:endParaRPr/>
          </a:p>
        </p:txBody>
      </p:sp>
      <p:sp>
        <p:nvSpPr>
          <p:cNvPr id="1164" name="Google Shape;1164;p90"/>
          <p:cNvSpPr txBox="1"/>
          <p:nvPr>
            <p:ph idx="2" type="title"/>
          </p:nvPr>
        </p:nvSpPr>
        <p:spPr>
          <a:xfrm>
            <a:off x="714125" y="814625"/>
            <a:ext cx="1076700" cy="5415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165" name="Google Shape;1165;p90"/>
          <p:cNvGrpSpPr/>
          <p:nvPr/>
        </p:nvGrpSpPr>
        <p:grpSpPr>
          <a:xfrm>
            <a:off x="4877648" y="2255404"/>
            <a:ext cx="1461924" cy="2581799"/>
            <a:chOff x="5169700" y="407291"/>
            <a:chExt cx="1395631" cy="2465430"/>
          </a:xfrm>
        </p:grpSpPr>
        <p:sp>
          <p:nvSpPr>
            <p:cNvPr id="1166" name="Google Shape;1166;p90"/>
            <p:cNvSpPr/>
            <p:nvPr/>
          </p:nvSpPr>
          <p:spPr>
            <a:xfrm>
              <a:off x="5169700" y="601682"/>
              <a:ext cx="476868" cy="2152217"/>
            </a:xfrm>
            <a:custGeom>
              <a:rect b="b" l="l" r="r" t="t"/>
              <a:pathLst>
                <a:path extrusionOk="0" fill="none" h="51338" w="11375">
                  <a:moveTo>
                    <a:pt x="11275" y="0"/>
                  </a:moveTo>
                  <a:lnTo>
                    <a:pt x="7105" y="6105"/>
                  </a:lnTo>
                  <a:cubicBezTo>
                    <a:pt x="4136" y="10408"/>
                    <a:pt x="3136" y="15712"/>
                    <a:pt x="4303" y="20815"/>
                  </a:cubicBezTo>
                  <a:lnTo>
                    <a:pt x="11275" y="51337"/>
                  </a:lnTo>
                  <a:lnTo>
                    <a:pt x="8139" y="51337"/>
                  </a:lnTo>
                  <a:lnTo>
                    <a:pt x="1168" y="20815"/>
                  </a:lnTo>
                  <a:cubicBezTo>
                    <a:pt x="0" y="15712"/>
                    <a:pt x="1034" y="10408"/>
                    <a:pt x="3970" y="6105"/>
                  </a:cubicBezTo>
                  <a:lnTo>
                    <a:pt x="8139" y="0"/>
                  </a:lnTo>
                  <a:lnTo>
                    <a:pt x="11375" y="0"/>
                  </a:lnTo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90"/>
            <p:cNvSpPr/>
            <p:nvPr/>
          </p:nvSpPr>
          <p:spPr>
            <a:xfrm>
              <a:off x="5169700" y="601682"/>
              <a:ext cx="472676" cy="2152217"/>
            </a:xfrm>
            <a:custGeom>
              <a:rect b="b" l="l" r="r" t="t"/>
              <a:pathLst>
                <a:path extrusionOk="0" h="51338" w="11275">
                  <a:moveTo>
                    <a:pt x="8139" y="0"/>
                  </a:moveTo>
                  <a:lnTo>
                    <a:pt x="3970" y="6105"/>
                  </a:lnTo>
                  <a:cubicBezTo>
                    <a:pt x="1034" y="10408"/>
                    <a:pt x="0" y="15712"/>
                    <a:pt x="1168" y="20815"/>
                  </a:cubicBezTo>
                  <a:lnTo>
                    <a:pt x="8139" y="51337"/>
                  </a:lnTo>
                  <a:lnTo>
                    <a:pt x="11275" y="51337"/>
                  </a:lnTo>
                  <a:lnTo>
                    <a:pt x="4303" y="20815"/>
                  </a:lnTo>
                  <a:cubicBezTo>
                    <a:pt x="3136" y="15712"/>
                    <a:pt x="4136" y="10408"/>
                    <a:pt x="7105" y="6105"/>
                  </a:cubicBezTo>
                  <a:lnTo>
                    <a:pt x="11275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90"/>
            <p:cNvSpPr/>
            <p:nvPr/>
          </p:nvSpPr>
          <p:spPr>
            <a:xfrm>
              <a:off x="5489643" y="2579012"/>
              <a:ext cx="981699" cy="293709"/>
            </a:xfrm>
            <a:custGeom>
              <a:rect b="b" l="l" r="r" t="t"/>
              <a:pathLst>
                <a:path extrusionOk="0" h="7006" w="23417">
                  <a:moveTo>
                    <a:pt x="11709" y="0"/>
                  </a:moveTo>
                  <a:cubicBezTo>
                    <a:pt x="5237" y="0"/>
                    <a:pt x="0" y="1568"/>
                    <a:pt x="0" y="3503"/>
                  </a:cubicBezTo>
                  <a:cubicBezTo>
                    <a:pt x="0" y="5438"/>
                    <a:pt x="5237" y="7005"/>
                    <a:pt x="11709" y="7005"/>
                  </a:cubicBezTo>
                  <a:cubicBezTo>
                    <a:pt x="18180" y="7005"/>
                    <a:pt x="23417" y="5438"/>
                    <a:pt x="23417" y="3503"/>
                  </a:cubicBezTo>
                  <a:cubicBezTo>
                    <a:pt x="23417" y="1568"/>
                    <a:pt x="18180" y="0"/>
                    <a:pt x="11709" y="0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90"/>
            <p:cNvSpPr/>
            <p:nvPr/>
          </p:nvSpPr>
          <p:spPr>
            <a:xfrm>
              <a:off x="5502518" y="2497893"/>
              <a:ext cx="981699" cy="293709"/>
            </a:xfrm>
            <a:custGeom>
              <a:rect b="b" l="l" r="r" t="t"/>
              <a:pathLst>
                <a:path extrusionOk="0" fill="none" h="7006" w="23417">
                  <a:moveTo>
                    <a:pt x="23417" y="3503"/>
                  </a:moveTo>
                  <a:cubicBezTo>
                    <a:pt x="23417" y="5438"/>
                    <a:pt x="18180" y="7006"/>
                    <a:pt x="11709" y="7006"/>
                  </a:cubicBezTo>
                  <a:cubicBezTo>
                    <a:pt x="5237" y="7006"/>
                    <a:pt x="0" y="5438"/>
                    <a:pt x="0" y="3503"/>
                  </a:cubicBezTo>
                  <a:cubicBezTo>
                    <a:pt x="0" y="1569"/>
                    <a:pt x="5237" y="1"/>
                    <a:pt x="11709" y="1"/>
                  </a:cubicBezTo>
                  <a:cubicBezTo>
                    <a:pt x="18180" y="1"/>
                    <a:pt x="23417" y="1569"/>
                    <a:pt x="23417" y="3503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90"/>
            <p:cNvSpPr/>
            <p:nvPr/>
          </p:nvSpPr>
          <p:spPr>
            <a:xfrm>
              <a:off x="5224240" y="440870"/>
              <a:ext cx="964930" cy="861465"/>
            </a:xfrm>
            <a:custGeom>
              <a:rect b="b" l="l" r="r" t="t"/>
              <a:pathLst>
                <a:path extrusionOk="0" fill="none" h="20549" w="23017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lnTo>
                    <a:pt x="200" y="6438"/>
                  </a:ln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</a:path>
              </a:pathLst>
            </a:custGeom>
            <a:solidFill>
              <a:srgbClr val="FCEFE7"/>
            </a:solidFill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90"/>
            <p:cNvSpPr/>
            <p:nvPr/>
          </p:nvSpPr>
          <p:spPr>
            <a:xfrm>
              <a:off x="5502518" y="2579012"/>
              <a:ext cx="981699" cy="293709"/>
            </a:xfrm>
            <a:custGeom>
              <a:rect b="b" l="l" r="r" t="t"/>
              <a:pathLst>
                <a:path extrusionOk="0" fill="none" h="7006" w="23417">
                  <a:moveTo>
                    <a:pt x="23417" y="3503"/>
                  </a:moveTo>
                  <a:cubicBezTo>
                    <a:pt x="23417" y="5438"/>
                    <a:pt x="18180" y="7005"/>
                    <a:pt x="11709" y="7005"/>
                  </a:cubicBezTo>
                  <a:cubicBezTo>
                    <a:pt x="5237" y="7005"/>
                    <a:pt x="0" y="5438"/>
                    <a:pt x="0" y="3503"/>
                  </a:cubicBezTo>
                  <a:cubicBezTo>
                    <a:pt x="0" y="1568"/>
                    <a:pt x="5237" y="0"/>
                    <a:pt x="11709" y="0"/>
                  </a:cubicBezTo>
                  <a:cubicBezTo>
                    <a:pt x="18180" y="0"/>
                    <a:pt x="23417" y="1568"/>
                    <a:pt x="23417" y="3503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90"/>
            <p:cNvSpPr/>
            <p:nvPr/>
          </p:nvSpPr>
          <p:spPr>
            <a:xfrm>
              <a:off x="5489643" y="2497893"/>
              <a:ext cx="981699" cy="293709"/>
            </a:xfrm>
            <a:custGeom>
              <a:rect b="b" l="l" r="r" t="t"/>
              <a:pathLst>
                <a:path extrusionOk="0" h="7006" w="23417">
                  <a:moveTo>
                    <a:pt x="11709" y="1"/>
                  </a:moveTo>
                  <a:cubicBezTo>
                    <a:pt x="5237" y="1"/>
                    <a:pt x="0" y="1569"/>
                    <a:pt x="0" y="3503"/>
                  </a:cubicBezTo>
                  <a:cubicBezTo>
                    <a:pt x="0" y="5438"/>
                    <a:pt x="5237" y="7006"/>
                    <a:pt x="11709" y="7006"/>
                  </a:cubicBezTo>
                  <a:cubicBezTo>
                    <a:pt x="18180" y="7006"/>
                    <a:pt x="23417" y="5438"/>
                    <a:pt x="23417" y="3503"/>
                  </a:cubicBezTo>
                  <a:cubicBezTo>
                    <a:pt x="23417" y="1569"/>
                    <a:pt x="18180" y="1"/>
                    <a:pt x="11709" y="1"/>
                  </a:cubicBezTo>
                  <a:close/>
                </a:path>
              </a:pathLst>
            </a:custGeom>
            <a:solidFill>
              <a:srgbClr val="FFD378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90"/>
            <p:cNvSpPr/>
            <p:nvPr/>
          </p:nvSpPr>
          <p:spPr>
            <a:xfrm>
              <a:off x="5224240" y="440870"/>
              <a:ext cx="964930" cy="861465"/>
            </a:xfrm>
            <a:custGeom>
              <a:rect b="b" l="l" r="r" t="t"/>
              <a:pathLst>
                <a:path extrusionOk="0" h="20549" w="23017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  <a:lnTo>
                    <a:pt x="23017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90"/>
            <p:cNvSpPr/>
            <p:nvPr/>
          </p:nvSpPr>
          <p:spPr>
            <a:xfrm>
              <a:off x="5881450" y="430096"/>
              <a:ext cx="683882" cy="895548"/>
            </a:xfrm>
            <a:custGeom>
              <a:rect b="b" l="l" r="r" t="t"/>
              <a:pathLst>
                <a:path extrusionOk="0" h="21362" w="16313">
                  <a:moveTo>
                    <a:pt x="8953" y="1"/>
                  </a:moveTo>
                  <a:cubicBezTo>
                    <a:pt x="5217" y="1"/>
                    <a:pt x="1681" y="4096"/>
                    <a:pt x="868" y="9597"/>
                  </a:cubicBezTo>
                  <a:cubicBezTo>
                    <a:pt x="1" y="15468"/>
                    <a:pt x="2569" y="20705"/>
                    <a:pt x="6572" y="21306"/>
                  </a:cubicBezTo>
                  <a:cubicBezTo>
                    <a:pt x="6826" y="21343"/>
                    <a:pt x="7080" y="21362"/>
                    <a:pt x="7333" y="21362"/>
                  </a:cubicBezTo>
                  <a:cubicBezTo>
                    <a:pt x="11096" y="21362"/>
                    <a:pt x="14633" y="17267"/>
                    <a:pt x="15445" y="11766"/>
                  </a:cubicBezTo>
                  <a:cubicBezTo>
                    <a:pt x="16313" y="5895"/>
                    <a:pt x="13744" y="658"/>
                    <a:pt x="9708" y="57"/>
                  </a:cubicBezTo>
                  <a:cubicBezTo>
                    <a:pt x="9456" y="19"/>
                    <a:pt x="9204" y="1"/>
                    <a:pt x="895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90"/>
            <p:cNvSpPr/>
            <p:nvPr/>
          </p:nvSpPr>
          <p:spPr>
            <a:xfrm>
              <a:off x="5881450" y="407291"/>
              <a:ext cx="683882" cy="941202"/>
            </a:xfrm>
            <a:custGeom>
              <a:rect b="b" l="l" r="r" t="t"/>
              <a:pathLst>
                <a:path extrusionOk="0" fill="none" h="22451" w="16313">
                  <a:moveTo>
                    <a:pt x="15445" y="12310"/>
                  </a:moveTo>
                  <a:cubicBezTo>
                    <a:pt x="14578" y="18180"/>
                    <a:pt x="10609" y="22450"/>
                    <a:pt x="6572" y="21850"/>
                  </a:cubicBezTo>
                  <a:cubicBezTo>
                    <a:pt x="2569" y="21249"/>
                    <a:pt x="1" y="16012"/>
                    <a:pt x="868" y="10141"/>
                  </a:cubicBezTo>
                  <a:cubicBezTo>
                    <a:pt x="1736" y="4270"/>
                    <a:pt x="5705" y="1"/>
                    <a:pt x="9708" y="601"/>
                  </a:cubicBezTo>
                  <a:cubicBezTo>
                    <a:pt x="13744" y="1202"/>
                    <a:pt x="16313" y="6439"/>
                    <a:pt x="15445" y="1231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6" name="Google Shape;1176;p90"/>
          <p:cNvGrpSpPr/>
          <p:nvPr/>
        </p:nvGrpSpPr>
        <p:grpSpPr>
          <a:xfrm>
            <a:off x="6233755" y="2746046"/>
            <a:ext cx="3924386" cy="2506620"/>
            <a:chOff x="175855" y="1545896"/>
            <a:chExt cx="3924386" cy="2506620"/>
          </a:xfrm>
        </p:grpSpPr>
        <p:grpSp>
          <p:nvGrpSpPr>
            <p:cNvPr id="1177" name="Google Shape;1177;p90"/>
            <p:cNvGrpSpPr/>
            <p:nvPr/>
          </p:nvGrpSpPr>
          <p:grpSpPr>
            <a:xfrm>
              <a:off x="175855" y="1545896"/>
              <a:ext cx="3924386" cy="2506620"/>
              <a:chOff x="404400" y="1746028"/>
              <a:chExt cx="4559529" cy="2912304"/>
            </a:xfrm>
          </p:grpSpPr>
          <p:sp>
            <p:nvSpPr>
              <p:cNvPr id="1178" name="Google Shape;1178;p90"/>
              <p:cNvSpPr/>
              <p:nvPr/>
            </p:nvSpPr>
            <p:spPr>
              <a:xfrm>
                <a:off x="404400" y="2226148"/>
                <a:ext cx="4559529" cy="2432184"/>
              </a:xfrm>
              <a:custGeom>
                <a:rect b="b" l="l" r="r" t="t"/>
                <a:pathLst>
                  <a:path extrusionOk="0" h="77041" w="144426">
                    <a:moveTo>
                      <a:pt x="63064" y="1"/>
                    </a:moveTo>
                    <a:cubicBezTo>
                      <a:pt x="50875" y="1"/>
                      <a:pt x="42233" y="14970"/>
                      <a:pt x="22796" y="16082"/>
                    </a:cubicBezTo>
                    <a:cubicBezTo>
                      <a:pt x="21395" y="16182"/>
                      <a:pt x="20161" y="17082"/>
                      <a:pt x="19694" y="18417"/>
                    </a:cubicBezTo>
                    <a:lnTo>
                      <a:pt x="247" y="75624"/>
                    </a:lnTo>
                    <a:cubicBezTo>
                      <a:pt x="0" y="76332"/>
                      <a:pt x="521" y="77040"/>
                      <a:pt x="1232" y="77040"/>
                    </a:cubicBezTo>
                    <a:cubicBezTo>
                      <a:pt x="1292" y="77040"/>
                      <a:pt x="1352" y="77036"/>
                      <a:pt x="1414" y="77025"/>
                    </a:cubicBezTo>
                    <a:cubicBezTo>
                      <a:pt x="9720" y="75624"/>
                      <a:pt x="44545" y="67252"/>
                      <a:pt x="62091" y="63015"/>
                    </a:cubicBezTo>
                    <a:cubicBezTo>
                      <a:pt x="64959" y="64783"/>
                      <a:pt x="68329" y="65817"/>
                      <a:pt x="71964" y="65817"/>
                    </a:cubicBezTo>
                    <a:cubicBezTo>
                      <a:pt x="75734" y="65817"/>
                      <a:pt x="79236" y="64683"/>
                      <a:pt x="82172" y="62782"/>
                    </a:cubicBezTo>
                    <a:lnTo>
                      <a:pt x="142982" y="76525"/>
                    </a:lnTo>
                    <a:cubicBezTo>
                      <a:pt x="143054" y="76540"/>
                      <a:pt x="143126" y="76547"/>
                      <a:pt x="143195" y="76547"/>
                    </a:cubicBezTo>
                    <a:cubicBezTo>
                      <a:pt x="143895" y="76547"/>
                      <a:pt x="144425" y="75822"/>
                      <a:pt x="144183" y="75124"/>
                    </a:cubicBezTo>
                    <a:lnTo>
                      <a:pt x="124735" y="18417"/>
                    </a:lnTo>
                    <a:cubicBezTo>
                      <a:pt x="124268" y="17082"/>
                      <a:pt x="123068" y="16182"/>
                      <a:pt x="121633" y="16082"/>
                    </a:cubicBezTo>
                    <a:cubicBezTo>
                      <a:pt x="102223" y="14970"/>
                      <a:pt x="93586" y="1"/>
                      <a:pt x="81399" y="1"/>
                    </a:cubicBezTo>
                    <a:cubicBezTo>
                      <a:pt x="78590" y="1"/>
                      <a:pt x="75593" y="796"/>
                      <a:pt x="72231" y="2739"/>
                    </a:cubicBezTo>
                    <a:cubicBezTo>
                      <a:pt x="68870" y="796"/>
                      <a:pt x="65873" y="1"/>
                      <a:pt x="63064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90"/>
              <p:cNvSpPr/>
              <p:nvPr/>
            </p:nvSpPr>
            <p:spPr>
              <a:xfrm>
                <a:off x="722818" y="3622657"/>
                <a:ext cx="1961949" cy="860377"/>
              </a:xfrm>
              <a:custGeom>
                <a:rect b="b" l="l" r="r" t="t"/>
                <a:pathLst>
                  <a:path extrusionOk="0" h="27253" w="62146">
                    <a:moveTo>
                      <a:pt x="62145" y="0"/>
                    </a:moveTo>
                    <a:lnTo>
                      <a:pt x="1" y="19981"/>
                    </a:lnTo>
                    <a:lnTo>
                      <a:pt x="1" y="27253"/>
                    </a:lnTo>
                    <a:lnTo>
                      <a:pt x="62145" y="12542"/>
                    </a:lnTo>
                    <a:lnTo>
                      <a:pt x="62145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90"/>
              <p:cNvSpPr/>
              <p:nvPr/>
            </p:nvSpPr>
            <p:spPr>
              <a:xfrm>
                <a:off x="2684756" y="3622657"/>
                <a:ext cx="1961918" cy="860377"/>
              </a:xfrm>
              <a:custGeom>
                <a:rect b="b" l="l" r="r" t="t"/>
                <a:pathLst>
                  <a:path extrusionOk="0" h="27253" w="62145">
                    <a:moveTo>
                      <a:pt x="0" y="0"/>
                    </a:moveTo>
                    <a:lnTo>
                      <a:pt x="0" y="12542"/>
                    </a:lnTo>
                    <a:lnTo>
                      <a:pt x="62145" y="27253"/>
                    </a:lnTo>
                    <a:lnTo>
                      <a:pt x="62145" y="19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90"/>
              <p:cNvSpPr/>
              <p:nvPr/>
            </p:nvSpPr>
            <p:spPr>
              <a:xfrm>
                <a:off x="1496859" y="3651039"/>
                <a:ext cx="2353670" cy="566618"/>
              </a:xfrm>
              <a:custGeom>
                <a:rect b="b" l="l" r="r" t="t"/>
                <a:pathLst>
                  <a:path extrusionOk="0" h="17948" w="74554">
                    <a:moveTo>
                      <a:pt x="34896" y="0"/>
                    </a:moveTo>
                    <a:cubicBezTo>
                      <a:pt x="34896" y="0"/>
                      <a:pt x="34894" y="1"/>
                      <a:pt x="34892" y="2"/>
                    </a:cubicBezTo>
                    <a:cubicBezTo>
                      <a:pt x="34890" y="2"/>
                      <a:pt x="34889" y="3"/>
                      <a:pt x="34889" y="4"/>
                    </a:cubicBezTo>
                    <a:lnTo>
                      <a:pt x="34889" y="4"/>
                    </a:lnTo>
                    <a:cubicBezTo>
                      <a:pt x="34894" y="2"/>
                      <a:pt x="34896" y="0"/>
                      <a:pt x="34896" y="0"/>
                    </a:cubicBezTo>
                    <a:close/>
                    <a:moveTo>
                      <a:pt x="34889" y="4"/>
                    </a:moveTo>
                    <a:cubicBezTo>
                      <a:pt x="34314" y="321"/>
                      <a:pt x="0" y="17948"/>
                      <a:pt x="0" y="17948"/>
                    </a:cubicBezTo>
                    <a:lnTo>
                      <a:pt x="37827" y="9075"/>
                    </a:lnTo>
                    <a:lnTo>
                      <a:pt x="74554" y="17481"/>
                    </a:lnTo>
                    <a:lnTo>
                      <a:pt x="74554" y="10976"/>
                    </a:lnTo>
                    <a:cubicBezTo>
                      <a:pt x="74554" y="10976"/>
                      <a:pt x="34796" y="259"/>
                      <a:pt x="34889" y="4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90"/>
              <p:cNvSpPr/>
              <p:nvPr/>
            </p:nvSpPr>
            <p:spPr>
              <a:xfrm>
                <a:off x="1496859" y="3644756"/>
                <a:ext cx="2353670" cy="572901"/>
              </a:xfrm>
              <a:custGeom>
                <a:rect b="b" l="l" r="r" t="t"/>
                <a:pathLst>
                  <a:path extrusionOk="0" fill="none" h="18147" w="74554">
                    <a:moveTo>
                      <a:pt x="0" y="18147"/>
                    </a:moveTo>
                    <a:lnTo>
                      <a:pt x="37827" y="9274"/>
                    </a:lnTo>
                    <a:lnTo>
                      <a:pt x="74554" y="17680"/>
                    </a:lnTo>
                    <a:lnTo>
                      <a:pt x="74554" y="11175"/>
                    </a:lnTo>
                    <a:cubicBezTo>
                      <a:pt x="74554" y="11175"/>
                      <a:pt x="34458" y="368"/>
                      <a:pt x="34892" y="201"/>
                    </a:cubicBezTo>
                    <a:cubicBezTo>
                      <a:pt x="35326" y="1"/>
                      <a:pt x="0" y="18147"/>
                      <a:pt x="0" y="1814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90"/>
              <p:cNvSpPr/>
              <p:nvPr/>
            </p:nvSpPr>
            <p:spPr>
              <a:xfrm>
                <a:off x="596474" y="203609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57190" y="1"/>
                    </a:moveTo>
                    <a:cubicBezTo>
                      <a:pt x="46699" y="1"/>
                      <a:pt x="41896" y="13890"/>
                      <a:pt x="22983" y="14963"/>
                    </a:cubicBezTo>
                    <a:cubicBezTo>
                      <a:pt x="21582" y="15030"/>
                      <a:pt x="20348" y="15964"/>
                      <a:pt x="19881" y="17298"/>
                    </a:cubicBezTo>
                    <a:lnTo>
                      <a:pt x="167" y="73505"/>
                    </a:lnTo>
                    <a:cubicBezTo>
                      <a:pt x="0" y="74005"/>
                      <a:pt x="334" y="74472"/>
                      <a:pt x="834" y="74472"/>
                    </a:cubicBezTo>
                    <a:cubicBezTo>
                      <a:pt x="36344" y="74181"/>
                      <a:pt x="41794" y="58649"/>
                      <a:pt x="54313" y="58649"/>
                    </a:cubicBezTo>
                    <a:cubicBezTo>
                      <a:pt x="57565" y="58649"/>
                      <a:pt x="61292" y="59697"/>
                      <a:pt x="66147" y="62330"/>
                    </a:cubicBezTo>
                    <a:lnTo>
                      <a:pt x="66147" y="2854"/>
                    </a:lnTo>
                    <a:cubicBezTo>
                      <a:pt x="62634" y="824"/>
                      <a:pt x="59744" y="1"/>
                      <a:pt x="57190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90"/>
              <p:cNvSpPr/>
              <p:nvPr/>
            </p:nvSpPr>
            <p:spPr>
              <a:xfrm>
                <a:off x="596474" y="179868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22983" y="22483"/>
                    </a:moveTo>
                    <a:cubicBezTo>
                      <a:pt x="46500" y="21149"/>
                      <a:pt x="48201" y="0"/>
                      <a:pt x="66147" y="10374"/>
                    </a:cubicBezTo>
                    <a:lnTo>
                      <a:pt x="66147" y="69850"/>
                    </a:lnTo>
                    <a:cubicBezTo>
                      <a:pt x="42597" y="57075"/>
                      <a:pt x="45566" y="81625"/>
                      <a:pt x="834" y="81992"/>
                    </a:cubicBezTo>
                    <a:cubicBezTo>
                      <a:pt x="334" y="81992"/>
                      <a:pt x="0" y="81525"/>
                      <a:pt x="167" y="81025"/>
                    </a:cubicBezTo>
                    <a:lnTo>
                      <a:pt x="19881" y="24818"/>
                    </a:lnTo>
                    <a:cubicBezTo>
                      <a:pt x="20348" y="23484"/>
                      <a:pt x="21582" y="22550"/>
                      <a:pt x="22983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90"/>
              <p:cNvSpPr/>
              <p:nvPr/>
            </p:nvSpPr>
            <p:spPr>
              <a:xfrm>
                <a:off x="2684756" y="200976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8942" y="1"/>
                    </a:moveTo>
                    <a:cubicBezTo>
                      <a:pt x="6392" y="1"/>
                      <a:pt x="3507" y="824"/>
                      <a:pt x="0" y="2855"/>
                    </a:cubicBezTo>
                    <a:lnTo>
                      <a:pt x="0" y="62330"/>
                    </a:lnTo>
                    <a:cubicBezTo>
                      <a:pt x="4855" y="59697"/>
                      <a:pt x="8583" y="58649"/>
                      <a:pt x="11834" y="58649"/>
                    </a:cubicBezTo>
                    <a:cubicBezTo>
                      <a:pt x="24352" y="58649"/>
                      <a:pt x="29796" y="74181"/>
                      <a:pt x="65280" y="74472"/>
                    </a:cubicBezTo>
                    <a:cubicBezTo>
                      <a:pt x="65781" y="74472"/>
                      <a:pt x="66148" y="74005"/>
                      <a:pt x="65981" y="73505"/>
                    </a:cubicBezTo>
                    <a:lnTo>
                      <a:pt x="46267" y="17298"/>
                    </a:lnTo>
                    <a:cubicBezTo>
                      <a:pt x="45800" y="15964"/>
                      <a:pt x="44565" y="15030"/>
                      <a:pt x="43164" y="14963"/>
                    </a:cubicBezTo>
                    <a:cubicBezTo>
                      <a:pt x="24224" y="13890"/>
                      <a:pt x="19416" y="1"/>
                      <a:pt x="8942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90"/>
              <p:cNvSpPr/>
              <p:nvPr/>
            </p:nvSpPr>
            <p:spPr>
              <a:xfrm>
                <a:off x="2684756" y="177235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43164" y="22483"/>
                    </a:moveTo>
                    <a:cubicBezTo>
                      <a:pt x="19614" y="21149"/>
                      <a:pt x="17913" y="0"/>
                      <a:pt x="0" y="10375"/>
                    </a:cubicBezTo>
                    <a:lnTo>
                      <a:pt x="0" y="69850"/>
                    </a:lnTo>
                    <a:cubicBezTo>
                      <a:pt x="23550" y="57075"/>
                      <a:pt x="20582" y="81626"/>
                      <a:pt x="65280" y="81992"/>
                    </a:cubicBezTo>
                    <a:cubicBezTo>
                      <a:pt x="65781" y="81992"/>
                      <a:pt x="66148" y="81525"/>
                      <a:pt x="65981" y="81025"/>
                    </a:cubicBezTo>
                    <a:lnTo>
                      <a:pt x="46267" y="24818"/>
                    </a:lnTo>
                    <a:cubicBezTo>
                      <a:pt x="45800" y="23484"/>
                      <a:pt x="44565" y="22550"/>
                      <a:pt x="43164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90"/>
              <p:cNvSpPr/>
              <p:nvPr/>
            </p:nvSpPr>
            <p:spPr>
              <a:xfrm>
                <a:off x="2684756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10773" y="0"/>
                    </a:moveTo>
                    <a:cubicBezTo>
                      <a:pt x="7735" y="0"/>
                      <a:pt x="4313" y="961"/>
                      <a:pt x="0" y="3459"/>
                    </a:cubicBezTo>
                    <a:lnTo>
                      <a:pt x="0" y="62934"/>
                    </a:lnTo>
                    <a:cubicBezTo>
                      <a:pt x="5787" y="59795"/>
                      <a:pt x="10024" y="58607"/>
                      <a:pt x="13785" y="58607"/>
                    </a:cubicBezTo>
                    <a:cubicBezTo>
                      <a:pt x="25329" y="58607"/>
                      <a:pt x="32400" y="69796"/>
                      <a:pt x="66114" y="70073"/>
                    </a:cubicBezTo>
                    <a:cubicBezTo>
                      <a:pt x="66615" y="70073"/>
                      <a:pt x="66981" y="69606"/>
                      <a:pt x="66815" y="69106"/>
                    </a:cubicBezTo>
                    <a:lnTo>
                      <a:pt x="47101" y="12899"/>
                    </a:lnTo>
                    <a:cubicBezTo>
                      <a:pt x="46634" y="11564"/>
                      <a:pt x="45399" y="10630"/>
                      <a:pt x="43998" y="10564"/>
                    </a:cubicBezTo>
                    <a:cubicBezTo>
                      <a:pt x="26118" y="9551"/>
                      <a:pt x="20352" y="0"/>
                      <a:pt x="10773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90"/>
              <p:cNvSpPr/>
              <p:nvPr/>
            </p:nvSpPr>
            <p:spPr>
              <a:xfrm>
                <a:off x="2684756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43998" y="17480"/>
                    </a:moveTo>
                    <a:cubicBezTo>
                      <a:pt x="20448" y="16145"/>
                      <a:pt x="17913" y="0"/>
                      <a:pt x="0" y="10375"/>
                    </a:cubicBezTo>
                    <a:lnTo>
                      <a:pt x="0" y="70551"/>
                    </a:lnTo>
                    <a:cubicBezTo>
                      <a:pt x="23550" y="57775"/>
                      <a:pt x="21416" y="76622"/>
                      <a:pt x="66114" y="76989"/>
                    </a:cubicBezTo>
                    <a:cubicBezTo>
                      <a:pt x="66615" y="76989"/>
                      <a:pt x="66981" y="76522"/>
                      <a:pt x="66815" y="76022"/>
                    </a:cubicBezTo>
                    <a:lnTo>
                      <a:pt x="47101" y="19815"/>
                    </a:lnTo>
                    <a:cubicBezTo>
                      <a:pt x="46634" y="18480"/>
                      <a:pt x="45399" y="17546"/>
                      <a:pt x="43998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90"/>
              <p:cNvSpPr/>
              <p:nvPr/>
            </p:nvSpPr>
            <p:spPr>
              <a:xfrm>
                <a:off x="2684756" y="1938385"/>
                <a:ext cx="2153579" cy="2093943"/>
              </a:xfrm>
              <a:custGeom>
                <a:rect b="b" l="l" r="r" t="t"/>
                <a:pathLst>
                  <a:path extrusionOk="0" h="66327" w="68216">
                    <a:moveTo>
                      <a:pt x="13386" y="0"/>
                    </a:moveTo>
                    <a:cubicBezTo>
                      <a:pt x="9595" y="0"/>
                      <a:pt x="5451" y="1125"/>
                      <a:pt x="0" y="4282"/>
                    </a:cubicBezTo>
                    <a:lnTo>
                      <a:pt x="0" y="64325"/>
                    </a:lnTo>
                    <a:cubicBezTo>
                      <a:pt x="7205" y="60416"/>
                      <a:pt x="12122" y="59052"/>
                      <a:pt x="16756" y="59052"/>
                    </a:cubicBezTo>
                    <a:cubicBezTo>
                      <a:pt x="27268" y="59052"/>
                      <a:pt x="36325" y="66071"/>
                      <a:pt x="67348" y="66326"/>
                    </a:cubicBezTo>
                    <a:cubicBezTo>
                      <a:pt x="67849" y="66326"/>
                      <a:pt x="68216" y="65826"/>
                      <a:pt x="68049" y="65359"/>
                    </a:cubicBezTo>
                    <a:lnTo>
                      <a:pt x="48335" y="9118"/>
                    </a:lnTo>
                    <a:cubicBezTo>
                      <a:pt x="47868" y="7784"/>
                      <a:pt x="46634" y="6883"/>
                      <a:pt x="45233" y="6783"/>
                    </a:cubicBezTo>
                    <a:cubicBezTo>
                      <a:pt x="28872" y="5878"/>
                      <a:pt x="22053" y="0"/>
                      <a:pt x="13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1190" name="Google Shape;1190;p90"/>
              <p:cNvSpPr/>
              <p:nvPr/>
            </p:nvSpPr>
            <p:spPr>
              <a:xfrm>
                <a:off x="2684756" y="1746028"/>
                <a:ext cx="2153579" cy="2286299"/>
              </a:xfrm>
              <a:custGeom>
                <a:rect b="b" l="l" r="r" t="t"/>
                <a:pathLst>
                  <a:path extrusionOk="0" fill="none" h="72420" w="68216">
                    <a:moveTo>
                      <a:pt x="45233" y="12876"/>
                    </a:moveTo>
                    <a:cubicBezTo>
                      <a:pt x="21716" y="11575"/>
                      <a:pt x="17913" y="1"/>
                      <a:pt x="0" y="10375"/>
                    </a:cubicBezTo>
                    <a:lnTo>
                      <a:pt x="0" y="70684"/>
                    </a:lnTo>
                    <a:cubicBezTo>
                      <a:pt x="23550" y="57909"/>
                      <a:pt x="22650" y="72052"/>
                      <a:pt x="67348" y="72419"/>
                    </a:cubicBezTo>
                    <a:cubicBezTo>
                      <a:pt x="67849" y="72419"/>
                      <a:pt x="68216" y="71919"/>
                      <a:pt x="68049" y="71452"/>
                    </a:cubicBezTo>
                    <a:lnTo>
                      <a:pt x="48335" y="15211"/>
                    </a:lnTo>
                    <a:cubicBezTo>
                      <a:pt x="47868" y="13877"/>
                      <a:pt x="46634" y="12976"/>
                      <a:pt x="45233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90"/>
              <p:cNvSpPr/>
              <p:nvPr/>
            </p:nvSpPr>
            <p:spPr>
              <a:xfrm>
                <a:off x="576458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56191" y="0"/>
                    </a:moveTo>
                    <a:cubicBezTo>
                      <a:pt x="46598" y="0"/>
                      <a:pt x="40838" y="9551"/>
                      <a:pt x="22983" y="10564"/>
                    </a:cubicBezTo>
                    <a:cubicBezTo>
                      <a:pt x="21549" y="10630"/>
                      <a:pt x="20348" y="11564"/>
                      <a:pt x="19881" y="12899"/>
                    </a:cubicBezTo>
                    <a:lnTo>
                      <a:pt x="167" y="69106"/>
                    </a:lnTo>
                    <a:cubicBezTo>
                      <a:pt x="0" y="69606"/>
                      <a:pt x="334" y="70073"/>
                      <a:pt x="834" y="70073"/>
                    </a:cubicBezTo>
                    <a:cubicBezTo>
                      <a:pt x="34574" y="69796"/>
                      <a:pt x="41631" y="58607"/>
                      <a:pt x="53183" y="58607"/>
                    </a:cubicBezTo>
                    <a:cubicBezTo>
                      <a:pt x="56946" y="58607"/>
                      <a:pt x="61186" y="59795"/>
                      <a:pt x="66981" y="62934"/>
                    </a:cubicBezTo>
                    <a:lnTo>
                      <a:pt x="66981" y="3459"/>
                    </a:lnTo>
                    <a:cubicBezTo>
                      <a:pt x="62661" y="961"/>
                      <a:pt x="59233" y="0"/>
                      <a:pt x="56191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90"/>
              <p:cNvSpPr/>
              <p:nvPr/>
            </p:nvSpPr>
            <p:spPr>
              <a:xfrm>
                <a:off x="576458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22983" y="17480"/>
                    </a:moveTo>
                    <a:cubicBezTo>
                      <a:pt x="46500" y="16145"/>
                      <a:pt x="49035" y="0"/>
                      <a:pt x="66981" y="10375"/>
                    </a:cubicBezTo>
                    <a:lnTo>
                      <a:pt x="66981" y="70551"/>
                    </a:lnTo>
                    <a:cubicBezTo>
                      <a:pt x="43398" y="57775"/>
                      <a:pt x="45566" y="76622"/>
                      <a:pt x="834" y="76989"/>
                    </a:cubicBezTo>
                    <a:cubicBezTo>
                      <a:pt x="334" y="76989"/>
                      <a:pt x="0" y="76522"/>
                      <a:pt x="167" y="76022"/>
                    </a:cubicBezTo>
                    <a:lnTo>
                      <a:pt x="19881" y="19815"/>
                    </a:lnTo>
                    <a:cubicBezTo>
                      <a:pt x="20348" y="18480"/>
                      <a:pt x="21549" y="17546"/>
                      <a:pt x="22983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90"/>
              <p:cNvSpPr/>
              <p:nvPr/>
            </p:nvSpPr>
            <p:spPr>
              <a:xfrm>
                <a:off x="536427" y="1938385"/>
                <a:ext cx="2154652" cy="2093943"/>
              </a:xfrm>
              <a:custGeom>
                <a:rect b="b" l="l" r="r" t="t"/>
                <a:pathLst>
                  <a:path extrusionOk="0" h="66327" w="68250">
                    <a:moveTo>
                      <a:pt x="54842" y="0"/>
                    </a:moveTo>
                    <a:cubicBezTo>
                      <a:pt x="46164" y="0"/>
                      <a:pt x="39345" y="5878"/>
                      <a:pt x="22984" y="6783"/>
                    </a:cubicBezTo>
                    <a:cubicBezTo>
                      <a:pt x="21583" y="6883"/>
                      <a:pt x="20349" y="7784"/>
                      <a:pt x="19882" y="9118"/>
                    </a:cubicBezTo>
                    <a:lnTo>
                      <a:pt x="168" y="65359"/>
                    </a:lnTo>
                    <a:cubicBezTo>
                      <a:pt x="1" y="65826"/>
                      <a:pt x="368" y="66326"/>
                      <a:pt x="868" y="66326"/>
                    </a:cubicBezTo>
                    <a:cubicBezTo>
                      <a:pt x="31715" y="66073"/>
                      <a:pt x="40845" y="59258"/>
                      <a:pt x="51293" y="59258"/>
                    </a:cubicBezTo>
                    <a:cubicBezTo>
                      <a:pt x="55984" y="59258"/>
                      <a:pt x="60941" y="60632"/>
                      <a:pt x="68249" y="64591"/>
                    </a:cubicBezTo>
                    <a:lnTo>
                      <a:pt x="68249" y="4282"/>
                    </a:lnTo>
                    <a:cubicBezTo>
                      <a:pt x="62789" y="1125"/>
                      <a:pt x="58637" y="0"/>
                      <a:pt x="548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1194" name="Google Shape;1194;p90"/>
              <p:cNvSpPr/>
              <p:nvPr/>
            </p:nvSpPr>
            <p:spPr>
              <a:xfrm>
                <a:off x="536427" y="1746028"/>
                <a:ext cx="2154652" cy="2286299"/>
              </a:xfrm>
              <a:custGeom>
                <a:rect b="b" l="l" r="r" t="t"/>
                <a:pathLst>
                  <a:path extrusionOk="0" fill="none" h="72420" w="68250">
                    <a:moveTo>
                      <a:pt x="22984" y="12876"/>
                    </a:moveTo>
                    <a:cubicBezTo>
                      <a:pt x="46501" y="11575"/>
                      <a:pt x="50303" y="1"/>
                      <a:pt x="68249" y="10375"/>
                    </a:cubicBezTo>
                    <a:lnTo>
                      <a:pt x="68249" y="70684"/>
                    </a:lnTo>
                    <a:cubicBezTo>
                      <a:pt x="44666" y="57909"/>
                      <a:pt x="45567" y="72052"/>
                      <a:pt x="868" y="72419"/>
                    </a:cubicBezTo>
                    <a:cubicBezTo>
                      <a:pt x="368" y="72419"/>
                      <a:pt x="1" y="71919"/>
                      <a:pt x="168" y="71452"/>
                    </a:cubicBezTo>
                    <a:lnTo>
                      <a:pt x="19882" y="15211"/>
                    </a:lnTo>
                    <a:cubicBezTo>
                      <a:pt x="20349" y="13877"/>
                      <a:pt x="21583" y="12976"/>
                      <a:pt x="22984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95" name="Google Shape;1195;p90"/>
            <p:cNvSpPr/>
            <p:nvPr/>
          </p:nvSpPr>
          <p:spPr>
            <a:xfrm>
              <a:off x="2152500" y="1757375"/>
              <a:ext cx="199025" cy="1679073"/>
            </a:xfrm>
            <a:custGeom>
              <a:rect b="b" l="l" r="r" t="t"/>
              <a:pathLst>
                <a:path extrusionOk="0" h="63046" w="7473">
                  <a:moveTo>
                    <a:pt x="7472" y="1"/>
                  </a:moveTo>
                  <a:cubicBezTo>
                    <a:pt x="3536" y="468"/>
                    <a:pt x="0" y="2836"/>
                    <a:pt x="0" y="2836"/>
                  </a:cubicBezTo>
                  <a:lnTo>
                    <a:pt x="0" y="63046"/>
                  </a:lnTo>
                  <a:lnTo>
                    <a:pt x="1735" y="62145"/>
                  </a:lnTo>
                  <a:lnTo>
                    <a:pt x="7472" y="1"/>
                  </a:lnTo>
                  <a:close/>
                </a:path>
              </a:pathLst>
            </a:custGeom>
            <a:solidFill>
              <a:srgbClr val="FCEF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91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.css(‘background-color’)- 取得值 getter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.css(‘background’, ‘red’)- 設定值 setter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設定多個樣式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p91"/>
          <p:cNvSpPr txBox="1"/>
          <p:nvPr>
            <p:ph type="title"/>
          </p:nvPr>
        </p:nvSpPr>
        <p:spPr>
          <a:xfrm>
            <a:off x="707400" y="38840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.css()</a:t>
            </a:r>
            <a:endParaRPr/>
          </a:p>
        </p:txBody>
      </p:sp>
      <p:sp>
        <p:nvSpPr>
          <p:cNvPr id="1202" name="Google Shape;1202;p91"/>
          <p:cNvSpPr txBox="1"/>
          <p:nvPr/>
        </p:nvSpPr>
        <p:spPr>
          <a:xfrm>
            <a:off x="1339550" y="2576050"/>
            <a:ext cx="4946100" cy="24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var style = {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color: "#fff",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background: "#000",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};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$(this).css(style);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92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累進值: </a:t>
            </a:r>
            <a:endParaRPr sz="2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ex: </a:t>
            </a:r>
            <a:r>
              <a:rPr lang="en" sz="2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css("left", "+=100")</a:t>
            </a:r>
            <a:r>
              <a:rPr lang="en"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8" name="Google Shape;1208;p92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.css()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93"/>
          <p:cNvSpPr txBox="1"/>
          <p:nvPr>
            <p:ph idx="1" type="body"/>
          </p:nvPr>
        </p:nvSpPr>
        <p:spPr>
          <a:xfrm>
            <a:off x="2305700" y="1087325"/>
            <a:ext cx="6025500" cy="6585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製作一個可以依照使用者操作移動的方塊</a:t>
            </a:r>
            <a:endParaRPr sz="2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p93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練習 8 : 方塊移動</a:t>
            </a:r>
            <a:endParaRPr/>
          </a:p>
        </p:txBody>
      </p:sp>
      <p:pic>
        <p:nvPicPr>
          <p:cNvPr id="1215" name="Google Shape;1215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600" y="1701475"/>
            <a:ext cx="4581747" cy="31298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94"/>
          <p:cNvSpPr txBox="1"/>
          <p:nvPr>
            <p:ph idx="1" type="body"/>
          </p:nvPr>
        </p:nvSpPr>
        <p:spPr>
          <a:xfrm>
            <a:off x="1193975" y="1050375"/>
            <a:ext cx="74625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●.css()- 設定 css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●.addClass()- 增加 class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●.removeClass()- 移除 class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●.toggleClass()- 動態切換 class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●.hasClass()- 判斷是否有某個 class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94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CSS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95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練習 9 : 利用按鈕切換文字大小</a:t>
            </a:r>
            <a:endParaRPr/>
          </a:p>
        </p:txBody>
      </p:sp>
      <p:pic>
        <p:nvPicPr>
          <p:cNvPr id="1227" name="Google Shape;1227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250" y="1384400"/>
            <a:ext cx="6819900" cy="2886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96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練習 10 : </a:t>
            </a: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顏色選取器</a:t>
            </a:r>
            <a:endParaRPr/>
          </a:p>
        </p:txBody>
      </p:sp>
      <p:sp>
        <p:nvSpPr>
          <p:cNvPr id="1233" name="Google Shape;1233;p96"/>
          <p:cNvSpPr txBox="1"/>
          <p:nvPr/>
        </p:nvSpPr>
        <p:spPr>
          <a:xfrm>
            <a:off x="1152075" y="1297375"/>
            <a:ext cx="79401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● 效果: </a:t>
            </a:r>
            <a:r>
              <a:rPr lang="en" sz="2000"/>
              <a:t>點擊顏色圓型，左邊出現相同顏色</a:t>
            </a:r>
            <a:r>
              <a:rPr lang="en" sz="2000"/>
              <a:t>。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234" name="Google Shape;1234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750" y="1873975"/>
            <a:ext cx="6811637" cy="2964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97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CSS 元素的寬與高</a:t>
            </a:r>
            <a:endParaRPr/>
          </a:p>
        </p:txBody>
      </p:sp>
      <p:sp>
        <p:nvSpPr>
          <p:cNvPr id="1240" name="Google Shape;1240;p97"/>
          <p:cNvSpPr txBox="1"/>
          <p:nvPr/>
        </p:nvSpPr>
        <p:spPr>
          <a:xfrm>
            <a:off x="951050" y="988850"/>
            <a:ext cx="7940100" cy="3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/>
              <a:t>width() - 設置或取得元素的宽度 </a:t>
            </a:r>
            <a:endParaRPr sz="18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/>
              <a:t>height() - 設置或取得元素的高度 括號內放值可自訂寬高 </a:t>
            </a:r>
            <a:endParaRPr sz="18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/>
              <a:t>innerWidth() - 取得元素的寬度（含 padding） </a:t>
            </a:r>
            <a:endParaRPr sz="18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/>
              <a:t>innerHeight() - 取得元素的高度（含 padding） </a:t>
            </a:r>
            <a:endParaRPr sz="18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/>
              <a:t>注意：元素內,不含border等 </a:t>
            </a:r>
            <a:endParaRPr sz="18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/>
              <a:t>outerWidth() - 取得元素的寬度（包含 padding 和 border） </a:t>
            </a:r>
            <a:endParaRPr sz="18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/>
              <a:t>outerHeight() - 取得元素的高度（包含 padding 和 border） </a:t>
            </a:r>
            <a:endParaRPr sz="18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/>
              <a:t>注意：不含margin，括號內加入true就包含margin</a:t>
            </a:r>
            <a:endParaRPr sz="33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98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CSS 元素的寬與高</a:t>
            </a:r>
            <a:endParaRPr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46" name="Google Shape;1246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9238" y="1849700"/>
            <a:ext cx="3628087" cy="232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47" name="Google Shape;1247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513" y="1849707"/>
            <a:ext cx="4072825" cy="232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48" name="Google Shape;1248;p98"/>
          <p:cNvSpPr txBox="1"/>
          <p:nvPr/>
        </p:nvSpPr>
        <p:spPr>
          <a:xfrm>
            <a:off x="1530100" y="1068575"/>
            <a:ext cx="184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9900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innerWidth</a:t>
            </a:r>
            <a:endParaRPr sz="2200">
              <a:highlight>
                <a:srgbClr val="FF9900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49" name="Google Shape;1249;p98"/>
          <p:cNvSpPr txBox="1"/>
          <p:nvPr/>
        </p:nvSpPr>
        <p:spPr>
          <a:xfrm>
            <a:off x="6096001" y="1068575"/>
            <a:ext cx="20562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9900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outter</a:t>
            </a:r>
            <a:r>
              <a:rPr lang="en" sz="2200">
                <a:highlight>
                  <a:srgbClr val="FF9900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Width</a:t>
            </a:r>
            <a:endParaRPr sz="2200">
              <a:highlight>
                <a:srgbClr val="FF9900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99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CSS 元素</a:t>
            </a: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在網頁裡的絕對位置</a:t>
            </a:r>
            <a:endParaRPr/>
          </a:p>
        </p:txBody>
      </p:sp>
      <p:sp>
        <p:nvSpPr>
          <p:cNvPr id="1255" name="Google Shape;1255;p99"/>
          <p:cNvSpPr txBox="1"/>
          <p:nvPr/>
        </p:nvSpPr>
        <p:spPr>
          <a:xfrm>
            <a:off x="951050" y="988850"/>
            <a:ext cx="79401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/>
              <a:t>offset() - 取得一個物件，包含top和left </a:t>
            </a:r>
            <a:endParaRPr sz="20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/>
              <a:t>offset().left - 取得X座標 </a:t>
            </a:r>
            <a:endParaRPr sz="20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/>
              <a:t>offset().top - 取得Y座標 </a:t>
            </a:r>
            <a:endParaRPr sz="20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/>
              <a:t>也可以傳入一個物件設定他的位置(數值為字串)</a:t>
            </a:r>
            <a:endParaRPr sz="3500"/>
          </a:p>
        </p:txBody>
      </p:sp>
      <p:sp>
        <p:nvSpPr>
          <p:cNvPr id="1256" name="Google Shape;1256;p99"/>
          <p:cNvSpPr txBox="1"/>
          <p:nvPr/>
        </p:nvSpPr>
        <p:spPr>
          <a:xfrm>
            <a:off x="1054275" y="3048000"/>
            <a:ext cx="60126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D4D4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$(</a:t>
            </a:r>
            <a:r>
              <a:rPr lang="en" sz="1500">
                <a:solidFill>
                  <a:srgbClr val="718C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'.block'</a:t>
            </a:r>
            <a:r>
              <a:rPr lang="en" sz="1500">
                <a:solidFill>
                  <a:srgbClr val="4D4D4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).offset({</a:t>
            </a:r>
            <a:endParaRPr sz="1500">
              <a:solidFill>
                <a:srgbClr val="4D4D4C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1016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D4D4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top: </a:t>
            </a:r>
            <a:r>
              <a:rPr lang="en" sz="1500">
                <a:solidFill>
                  <a:srgbClr val="718C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'50'</a:t>
            </a:r>
            <a:r>
              <a:rPr lang="en" sz="1500">
                <a:solidFill>
                  <a:srgbClr val="4D4D4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, </a:t>
            </a:r>
            <a:r>
              <a:rPr lang="en" sz="1500">
                <a:solidFill>
                  <a:srgbClr val="8E908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//數值為字串</a:t>
            </a:r>
            <a:endParaRPr sz="1500">
              <a:solidFill>
                <a:srgbClr val="8E908C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1016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D4D4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left: </a:t>
            </a:r>
            <a:r>
              <a:rPr lang="en" sz="1500">
                <a:solidFill>
                  <a:srgbClr val="718C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'100'</a:t>
            </a:r>
            <a:r>
              <a:rPr lang="en" sz="1500">
                <a:solidFill>
                  <a:srgbClr val="4D4D4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,</a:t>
            </a:r>
            <a:endParaRPr sz="1500">
              <a:solidFill>
                <a:srgbClr val="4D4D4C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101600" marR="101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D4D4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})</a:t>
            </a:r>
            <a:endParaRPr sz="1500">
              <a:solidFill>
                <a:srgbClr val="4D4D4C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57" name="Google Shape;1257;p99"/>
          <p:cNvSpPr txBox="1"/>
          <p:nvPr/>
        </p:nvSpPr>
        <p:spPr>
          <a:xfrm>
            <a:off x="7139700" y="0"/>
            <a:ext cx="20043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555555"/>
                </a:solidFill>
                <a:highlight>
                  <a:srgbClr val="F9CB9C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視窗中的絕對位置</a:t>
            </a:r>
            <a:endParaRPr sz="2100">
              <a:highlight>
                <a:srgbClr val="F9CB9C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37"/>
          <p:cNvGrpSpPr/>
          <p:nvPr/>
        </p:nvGrpSpPr>
        <p:grpSpPr>
          <a:xfrm>
            <a:off x="-991751" y="4111304"/>
            <a:ext cx="3843108" cy="2233592"/>
            <a:chOff x="3909625" y="3119050"/>
            <a:chExt cx="811450" cy="471600"/>
          </a:xfrm>
        </p:grpSpPr>
        <p:sp>
          <p:nvSpPr>
            <p:cNvPr id="611" name="Google Shape;611;p37"/>
            <p:cNvSpPr/>
            <p:nvPr/>
          </p:nvSpPr>
          <p:spPr>
            <a:xfrm>
              <a:off x="4058075" y="3119050"/>
              <a:ext cx="500375" cy="471600"/>
            </a:xfrm>
            <a:custGeom>
              <a:rect b="b" l="l" r="r" t="t"/>
              <a:pathLst>
                <a:path extrusionOk="0" h="18864" w="20015">
                  <a:moveTo>
                    <a:pt x="9967" y="1"/>
                  </a:moveTo>
                  <a:cubicBezTo>
                    <a:pt x="5315" y="1"/>
                    <a:pt x="1249" y="3489"/>
                    <a:pt x="634" y="8251"/>
                  </a:cubicBezTo>
                  <a:cubicBezTo>
                    <a:pt x="0" y="13388"/>
                    <a:pt x="3636" y="18125"/>
                    <a:pt x="8807" y="18792"/>
                  </a:cubicBezTo>
                  <a:cubicBezTo>
                    <a:pt x="9200" y="18840"/>
                    <a:pt x="9590" y="18864"/>
                    <a:pt x="9977" y="18864"/>
                  </a:cubicBezTo>
                  <a:cubicBezTo>
                    <a:pt x="14669" y="18864"/>
                    <a:pt x="18731" y="15397"/>
                    <a:pt x="19347" y="10620"/>
                  </a:cubicBezTo>
                  <a:cubicBezTo>
                    <a:pt x="20015" y="5449"/>
                    <a:pt x="16345" y="746"/>
                    <a:pt x="11175" y="79"/>
                  </a:cubicBezTo>
                  <a:cubicBezTo>
                    <a:pt x="10769" y="26"/>
                    <a:pt x="10366" y="1"/>
                    <a:pt x="9967" y="1"/>
                  </a:cubicBezTo>
                  <a:close/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4305750" y="3172350"/>
              <a:ext cx="155975" cy="121825"/>
            </a:xfrm>
            <a:custGeom>
              <a:rect b="b" l="l" r="r" t="t"/>
              <a:pathLst>
                <a:path extrusionOk="0" h="4873" w="6239">
                  <a:moveTo>
                    <a:pt x="1977" y="1"/>
                  </a:moveTo>
                  <a:cubicBezTo>
                    <a:pt x="934" y="1"/>
                    <a:pt x="172" y="519"/>
                    <a:pt x="100" y="1383"/>
                  </a:cubicBezTo>
                  <a:cubicBezTo>
                    <a:pt x="0" y="2584"/>
                    <a:pt x="1268" y="4051"/>
                    <a:pt x="2936" y="4618"/>
                  </a:cubicBezTo>
                  <a:cubicBezTo>
                    <a:pt x="3416" y="4791"/>
                    <a:pt x="3876" y="4873"/>
                    <a:pt x="4291" y="4873"/>
                  </a:cubicBezTo>
                  <a:cubicBezTo>
                    <a:pt x="5319" y="4873"/>
                    <a:pt x="6067" y="4373"/>
                    <a:pt x="6138" y="3518"/>
                  </a:cubicBezTo>
                  <a:cubicBezTo>
                    <a:pt x="6238" y="2317"/>
                    <a:pt x="4971" y="849"/>
                    <a:pt x="3303" y="249"/>
                  </a:cubicBezTo>
                  <a:cubicBezTo>
                    <a:pt x="2834" y="80"/>
                    <a:pt x="2384" y="1"/>
                    <a:pt x="1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4033875" y="3233600"/>
              <a:ext cx="572950" cy="240175"/>
            </a:xfrm>
            <a:custGeom>
              <a:rect b="b" l="l" r="r" t="t"/>
              <a:pathLst>
                <a:path extrusionOk="0" fill="none" h="9607" w="22918">
                  <a:moveTo>
                    <a:pt x="19582" y="434"/>
                  </a:moveTo>
                  <a:cubicBezTo>
                    <a:pt x="19948" y="367"/>
                    <a:pt x="20249" y="300"/>
                    <a:pt x="20516" y="267"/>
                  </a:cubicBezTo>
                  <a:cubicBezTo>
                    <a:pt x="22917" y="0"/>
                    <a:pt x="20616" y="1835"/>
                    <a:pt x="15345" y="4370"/>
                  </a:cubicBezTo>
                  <a:cubicBezTo>
                    <a:pt x="10075" y="6872"/>
                    <a:pt x="3870" y="9173"/>
                    <a:pt x="1469" y="9440"/>
                  </a:cubicBezTo>
                  <a:cubicBezTo>
                    <a:pt x="1" y="9607"/>
                    <a:pt x="334" y="8973"/>
                    <a:pt x="2036" y="7872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3909625" y="3186050"/>
              <a:ext cx="811450" cy="343600"/>
            </a:xfrm>
            <a:custGeom>
              <a:rect b="b" l="l" r="r" t="t"/>
              <a:pathLst>
                <a:path extrusionOk="0" fill="none" h="13744" w="32458">
                  <a:moveTo>
                    <a:pt x="23284" y="835"/>
                  </a:moveTo>
                  <a:cubicBezTo>
                    <a:pt x="25586" y="234"/>
                    <a:pt x="27587" y="1"/>
                    <a:pt x="28888" y="134"/>
                  </a:cubicBezTo>
                  <a:cubicBezTo>
                    <a:pt x="32457" y="501"/>
                    <a:pt x="29588" y="3770"/>
                    <a:pt x="22417" y="7439"/>
                  </a:cubicBezTo>
                  <a:cubicBezTo>
                    <a:pt x="15278" y="11075"/>
                    <a:pt x="6572" y="13744"/>
                    <a:pt x="2969" y="13377"/>
                  </a:cubicBezTo>
                  <a:cubicBezTo>
                    <a:pt x="1" y="13043"/>
                    <a:pt x="1802" y="10575"/>
                    <a:pt x="6505" y="7706"/>
                  </a:cubicBezTo>
                </a:path>
              </a:pathLst>
            </a:custGeom>
            <a:noFill/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15" name="Google Shape;61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451" y="686176"/>
            <a:ext cx="8529076" cy="4127625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37"/>
          <p:cNvSpPr/>
          <p:nvPr/>
        </p:nvSpPr>
        <p:spPr>
          <a:xfrm>
            <a:off x="4236800" y="1887575"/>
            <a:ext cx="1689900" cy="1640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7"/>
          <p:cNvSpPr/>
          <p:nvPr/>
        </p:nvSpPr>
        <p:spPr>
          <a:xfrm>
            <a:off x="2266750" y="4111300"/>
            <a:ext cx="832500" cy="173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7"/>
          <p:cNvSpPr/>
          <p:nvPr/>
        </p:nvSpPr>
        <p:spPr>
          <a:xfrm>
            <a:off x="461600" y="4416275"/>
            <a:ext cx="1047000" cy="173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7"/>
          <p:cNvSpPr/>
          <p:nvPr/>
        </p:nvSpPr>
        <p:spPr>
          <a:xfrm>
            <a:off x="4343950" y="4243175"/>
            <a:ext cx="1154100" cy="173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100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CSS 元素的</a:t>
            </a: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相對</a:t>
            </a: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位置</a:t>
            </a:r>
            <a:endParaRPr/>
          </a:p>
        </p:txBody>
      </p:sp>
      <p:sp>
        <p:nvSpPr>
          <p:cNvPr id="1263" name="Google Shape;1263;p100"/>
          <p:cNvSpPr txBox="1"/>
          <p:nvPr/>
        </p:nvSpPr>
        <p:spPr>
          <a:xfrm>
            <a:off x="912850" y="1199050"/>
            <a:ext cx="79401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/>
              <a:t>position</a:t>
            </a:r>
            <a:r>
              <a:rPr lang="en" sz="2050"/>
              <a:t>() - 取得一個物件，包含top和left </a:t>
            </a:r>
            <a:endParaRPr sz="20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/>
              <a:t>position</a:t>
            </a:r>
            <a:r>
              <a:rPr lang="en" sz="2050"/>
              <a:t>().left - 取得X座標 </a:t>
            </a:r>
            <a:endParaRPr sz="20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/>
              <a:t>position</a:t>
            </a:r>
            <a:r>
              <a:rPr lang="en" sz="2050"/>
              <a:t>().top - 取得Y座標 </a:t>
            </a:r>
            <a:endParaRPr sz="20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/>
              <a:t>使用方法和絕對位置基本上一樣，只是座標參考起始點位置不同。</a:t>
            </a:r>
            <a:endParaRPr sz="3500"/>
          </a:p>
        </p:txBody>
      </p:sp>
      <p:sp>
        <p:nvSpPr>
          <p:cNvPr id="1264" name="Google Shape;1264;p100"/>
          <p:cNvSpPr txBox="1"/>
          <p:nvPr/>
        </p:nvSpPr>
        <p:spPr>
          <a:xfrm>
            <a:off x="7139700" y="0"/>
            <a:ext cx="20043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555555"/>
                </a:solidFill>
                <a:highlight>
                  <a:srgbClr val="F9CB9C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相對參考層的</a:t>
            </a:r>
            <a:r>
              <a:rPr lang="en" sz="1750">
                <a:solidFill>
                  <a:srgbClr val="555555"/>
                </a:solidFill>
                <a:highlight>
                  <a:srgbClr val="F9CB9C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位置</a:t>
            </a:r>
            <a:endParaRPr sz="2100">
              <a:highlight>
                <a:srgbClr val="F9CB9C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101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CSS </a:t>
            </a: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視窗的寬高</a:t>
            </a:r>
            <a:endParaRPr/>
          </a:p>
        </p:txBody>
      </p:sp>
      <p:sp>
        <p:nvSpPr>
          <p:cNvPr id="1270" name="Google Shape;1270;p101"/>
          <p:cNvSpPr txBox="1"/>
          <p:nvPr/>
        </p:nvSpPr>
        <p:spPr>
          <a:xfrm>
            <a:off x="912850" y="1199050"/>
            <a:ext cx="79401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/>
              <a:t>取得螢幕寬 $(window).width() </a:t>
            </a:r>
            <a:endParaRPr sz="20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/>
              <a:t>取得螢幕高 $(window).height()</a:t>
            </a:r>
            <a:endParaRPr sz="35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102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CSS </a:t>
            </a: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卷軸位置</a:t>
            </a:r>
            <a:endParaRPr/>
          </a:p>
        </p:txBody>
      </p:sp>
      <p:sp>
        <p:nvSpPr>
          <p:cNvPr id="1276" name="Google Shape;1276;p102"/>
          <p:cNvSpPr txBox="1"/>
          <p:nvPr/>
        </p:nvSpPr>
        <p:spPr>
          <a:xfrm>
            <a:off x="912850" y="1199050"/>
            <a:ext cx="79401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/>
              <a:t>$(window).scrollTop() 卷軸現在Y值</a:t>
            </a:r>
            <a:endParaRPr sz="20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/>
              <a:t>$(window).scrollLeft() 卷軸現在的X值</a:t>
            </a:r>
            <a:endParaRPr sz="35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103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練習 11 : </a:t>
            </a: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Scroll to fixed</a:t>
            </a:r>
            <a:endParaRPr/>
          </a:p>
        </p:txBody>
      </p:sp>
      <p:sp>
        <p:nvSpPr>
          <p:cNvPr id="1282" name="Google Shape;1282;p103"/>
          <p:cNvSpPr txBox="1"/>
          <p:nvPr/>
        </p:nvSpPr>
        <p:spPr>
          <a:xfrm>
            <a:off x="1152075" y="1297375"/>
            <a:ext cx="7940100" cy="2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● 效果: 製作捲動到一定超過選單高度時，選單會貼到畫面頂端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● 提示: 偵測 scroll event，判斷是否大於選單的位置後切換 css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● 利用 $(”#element“).offset().top; 可抓到位置再跟 scrollTop 比較判斷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104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練習 12 : </a:t>
            </a: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動態收起選單效果</a:t>
            </a:r>
            <a:endParaRPr/>
          </a:p>
        </p:txBody>
      </p:sp>
      <p:sp>
        <p:nvSpPr>
          <p:cNvPr id="1288" name="Google Shape;1288;p104"/>
          <p:cNvSpPr txBox="1"/>
          <p:nvPr/>
        </p:nvSpPr>
        <p:spPr>
          <a:xfrm>
            <a:off x="1137825" y="1361475"/>
            <a:ext cx="7940100" cy="2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● 效果: </a:t>
            </a:r>
            <a:r>
              <a:rPr lang="en" sz="2000"/>
              <a:t>使用者向下滑動時收起選單，向上滑則重新出現選單。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● 提示: const</a:t>
            </a:r>
            <a:r>
              <a:rPr lang="en" sz="2000"/>
              <a:t> </a:t>
            </a:r>
            <a:r>
              <a:rPr lang="en" sz="2000" u="sng"/>
              <a:t>nowScroll</a:t>
            </a:r>
            <a:r>
              <a:rPr lang="en" sz="2000"/>
              <a:t> = $(this).scrollTop();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● </a:t>
            </a:r>
            <a:r>
              <a:rPr lang="en" sz="2000"/>
              <a:t>記錄每次最後 lastScroll，並再次跟 nowScroll 比對;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lastScroll 小於 scrollNow 則隱藏選單，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lastScroll 大於 scrollNow 代表使用者向上滑，所以顯示選單。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105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搭配 animate.css</a:t>
            </a:r>
            <a:endParaRPr/>
          </a:p>
        </p:txBody>
      </p:sp>
      <p:sp>
        <p:nvSpPr>
          <p:cNvPr id="1294" name="Google Shape;1294;p105"/>
          <p:cNvSpPr txBox="1"/>
          <p:nvPr/>
        </p:nvSpPr>
        <p:spPr>
          <a:xfrm>
            <a:off x="1152075" y="1297375"/>
            <a:ext cx="7940100" cy="2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●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https://animate.style/</a:t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●將 animate.css 讀入後，就可以使用 class 產生動畫效果</a:t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●可再加上 </a:t>
            </a:r>
            <a:r>
              <a:rPr lang="en" sz="1600">
                <a:solidFill>
                  <a:srgbClr val="333333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animate__infinite</a:t>
            </a:r>
            <a:r>
              <a:rPr lang="en" sz="2100"/>
              <a:t> 這個 class 讓動畫無限播放</a:t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106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執行一次後移除 class</a:t>
            </a:r>
            <a:endParaRPr/>
          </a:p>
        </p:txBody>
      </p:sp>
      <p:sp>
        <p:nvSpPr>
          <p:cNvPr id="1300" name="Google Shape;1300;p106"/>
          <p:cNvSpPr txBox="1"/>
          <p:nvPr/>
        </p:nvSpPr>
        <p:spPr>
          <a:xfrm>
            <a:off x="1158850" y="1290600"/>
            <a:ext cx="7940100" cy="2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let animate = 'animate__' + $(this).text();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$(".box").addClass(animate).one('animationend', function() {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$(this).removeClass(animate);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});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107"/>
          <p:cNvSpPr txBox="1"/>
          <p:nvPr>
            <p:ph type="title"/>
          </p:nvPr>
        </p:nvSpPr>
        <p:spPr>
          <a:xfrm>
            <a:off x="714125" y="2034150"/>
            <a:ext cx="39243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取得網頁內容</a:t>
            </a:r>
            <a:r>
              <a:rPr lang="en"/>
              <a:t> content</a:t>
            </a:r>
            <a:endParaRPr/>
          </a:p>
        </p:txBody>
      </p:sp>
      <p:sp>
        <p:nvSpPr>
          <p:cNvPr id="1306" name="Google Shape;1306;p107"/>
          <p:cNvSpPr txBox="1"/>
          <p:nvPr>
            <p:ph idx="2" type="title"/>
          </p:nvPr>
        </p:nvSpPr>
        <p:spPr>
          <a:xfrm>
            <a:off x="714125" y="814625"/>
            <a:ext cx="1076700" cy="5415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4</a:t>
            </a:r>
            <a:endParaRPr/>
          </a:p>
        </p:txBody>
      </p:sp>
      <p:grpSp>
        <p:nvGrpSpPr>
          <p:cNvPr id="1307" name="Google Shape;1307;p107"/>
          <p:cNvGrpSpPr/>
          <p:nvPr/>
        </p:nvGrpSpPr>
        <p:grpSpPr>
          <a:xfrm>
            <a:off x="4877648" y="2255404"/>
            <a:ext cx="1461924" cy="2581799"/>
            <a:chOff x="5169700" y="407291"/>
            <a:chExt cx="1395631" cy="2465430"/>
          </a:xfrm>
        </p:grpSpPr>
        <p:sp>
          <p:nvSpPr>
            <p:cNvPr id="1308" name="Google Shape;1308;p107"/>
            <p:cNvSpPr/>
            <p:nvPr/>
          </p:nvSpPr>
          <p:spPr>
            <a:xfrm>
              <a:off x="5169700" y="601682"/>
              <a:ext cx="476868" cy="2152217"/>
            </a:xfrm>
            <a:custGeom>
              <a:rect b="b" l="l" r="r" t="t"/>
              <a:pathLst>
                <a:path extrusionOk="0" fill="none" h="51338" w="11375">
                  <a:moveTo>
                    <a:pt x="11275" y="0"/>
                  </a:moveTo>
                  <a:lnTo>
                    <a:pt x="7105" y="6105"/>
                  </a:lnTo>
                  <a:cubicBezTo>
                    <a:pt x="4136" y="10408"/>
                    <a:pt x="3136" y="15712"/>
                    <a:pt x="4303" y="20815"/>
                  </a:cubicBezTo>
                  <a:lnTo>
                    <a:pt x="11275" y="51337"/>
                  </a:lnTo>
                  <a:lnTo>
                    <a:pt x="8139" y="51337"/>
                  </a:lnTo>
                  <a:lnTo>
                    <a:pt x="1168" y="20815"/>
                  </a:lnTo>
                  <a:cubicBezTo>
                    <a:pt x="0" y="15712"/>
                    <a:pt x="1034" y="10408"/>
                    <a:pt x="3970" y="6105"/>
                  </a:cubicBezTo>
                  <a:lnTo>
                    <a:pt x="8139" y="0"/>
                  </a:lnTo>
                  <a:lnTo>
                    <a:pt x="11375" y="0"/>
                  </a:lnTo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07"/>
            <p:cNvSpPr/>
            <p:nvPr/>
          </p:nvSpPr>
          <p:spPr>
            <a:xfrm>
              <a:off x="5169700" y="601682"/>
              <a:ext cx="472676" cy="2152217"/>
            </a:xfrm>
            <a:custGeom>
              <a:rect b="b" l="l" r="r" t="t"/>
              <a:pathLst>
                <a:path extrusionOk="0" h="51338" w="11275">
                  <a:moveTo>
                    <a:pt x="8139" y="0"/>
                  </a:moveTo>
                  <a:lnTo>
                    <a:pt x="3970" y="6105"/>
                  </a:lnTo>
                  <a:cubicBezTo>
                    <a:pt x="1034" y="10408"/>
                    <a:pt x="0" y="15712"/>
                    <a:pt x="1168" y="20815"/>
                  </a:cubicBezTo>
                  <a:lnTo>
                    <a:pt x="8139" y="51337"/>
                  </a:lnTo>
                  <a:lnTo>
                    <a:pt x="11275" y="51337"/>
                  </a:lnTo>
                  <a:lnTo>
                    <a:pt x="4303" y="20815"/>
                  </a:lnTo>
                  <a:cubicBezTo>
                    <a:pt x="3136" y="15712"/>
                    <a:pt x="4136" y="10408"/>
                    <a:pt x="7105" y="6105"/>
                  </a:cubicBezTo>
                  <a:lnTo>
                    <a:pt x="11275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07"/>
            <p:cNvSpPr/>
            <p:nvPr/>
          </p:nvSpPr>
          <p:spPr>
            <a:xfrm>
              <a:off x="5489643" y="2579012"/>
              <a:ext cx="981699" cy="293709"/>
            </a:xfrm>
            <a:custGeom>
              <a:rect b="b" l="l" r="r" t="t"/>
              <a:pathLst>
                <a:path extrusionOk="0" h="7006" w="23417">
                  <a:moveTo>
                    <a:pt x="11709" y="0"/>
                  </a:moveTo>
                  <a:cubicBezTo>
                    <a:pt x="5237" y="0"/>
                    <a:pt x="0" y="1568"/>
                    <a:pt x="0" y="3503"/>
                  </a:cubicBezTo>
                  <a:cubicBezTo>
                    <a:pt x="0" y="5438"/>
                    <a:pt x="5237" y="7005"/>
                    <a:pt x="11709" y="7005"/>
                  </a:cubicBezTo>
                  <a:cubicBezTo>
                    <a:pt x="18180" y="7005"/>
                    <a:pt x="23417" y="5438"/>
                    <a:pt x="23417" y="3503"/>
                  </a:cubicBezTo>
                  <a:cubicBezTo>
                    <a:pt x="23417" y="1568"/>
                    <a:pt x="18180" y="0"/>
                    <a:pt x="11709" y="0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07"/>
            <p:cNvSpPr/>
            <p:nvPr/>
          </p:nvSpPr>
          <p:spPr>
            <a:xfrm>
              <a:off x="5502518" y="2497893"/>
              <a:ext cx="981699" cy="293709"/>
            </a:xfrm>
            <a:custGeom>
              <a:rect b="b" l="l" r="r" t="t"/>
              <a:pathLst>
                <a:path extrusionOk="0" fill="none" h="7006" w="23417">
                  <a:moveTo>
                    <a:pt x="23417" y="3503"/>
                  </a:moveTo>
                  <a:cubicBezTo>
                    <a:pt x="23417" y="5438"/>
                    <a:pt x="18180" y="7006"/>
                    <a:pt x="11709" y="7006"/>
                  </a:cubicBezTo>
                  <a:cubicBezTo>
                    <a:pt x="5237" y="7006"/>
                    <a:pt x="0" y="5438"/>
                    <a:pt x="0" y="3503"/>
                  </a:cubicBezTo>
                  <a:cubicBezTo>
                    <a:pt x="0" y="1569"/>
                    <a:pt x="5237" y="1"/>
                    <a:pt x="11709" y="1"/>
                  </a:cubicBezTo>
                  <a:cubicBezTo>
                    <a:pt x="18180" y="1"/>
                    <a:pt x="23417" y="1569"/>
                    <a:pt x="23417" y="3503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07"/>
            <p:cNvSpPr/>
            <p:nvPr/>
          </p:nvSpPr>
          <p:spPr>
            <a:xfrm>
              <a:off x="5224240" y="440870"/>
              <a:ext cx="964930" cy="861465"/>
            </a:xfrm>
            <a:custGeom>
              <a:rect b="b" l="l" r="r" t="t"/>
              <a:pathLst>
                <a:path extrusionOk="0" fill="none" h="20549" w="23017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lnTo>
                    <a:pt x="200" y="6438"/>
                  </a:ln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</a:path>
              </a:pathLst>
            </a:custGeom>
            <a:solidFill>
              <a:srgbClr val="FCEFE7"/>
            </a:solidFill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07"/>
            <p:cNvSpPr/>
            <p:nvPr/>
          </p:nvSpPr>
          <p:spPr>
            <a:xfrm>
              <a:off x="5502518" y="2579012"/>
              <a:ext cx="981699" cy="293709"/>
            </a:xfrm>
            <a:custGeom>
              <a:rect b="b" l="l" r="r" t="t"/>
              <a:pathLst>
                <a:path extrusionOk="0" fill="none" h="7006" w="23417">
                  <a:moveTo>
                    <a:pt x="23417" y="3503"/>
                  </a:moveTo>
                  <a:cubicBezTo>
                    <a:pt x="23417" y="5438"/>
                    <a:pt x="18180" y="7005"/>
                    <a:pt x="11709" y="7005"/>
                  </a:cubicBezTo>
                  <a:cubicBezTo>
                    <a:pt x="5237" y="7005"/>
                    <a:pt x="0" y="5438"/>
                    <a:pt x="0" y="3503"/>
                  </a:cubicBezTo>
                  <a:cubicBezTo>
                    <a:pt x="0" y="1568"/>
                    <a:pt x="5237" y="0"/>
                    <a:pt x="11709" y="0"/>
                  </a:cubicBezTo>
                  <a:cubicBezTo>
                    <a:pt x="18180" y="0"/>
                    <a:pt x="23417" y="1568"/>
                    <a:pt x="23417" y="3503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07"/>
            <p:cNvSpPr/>
            <p:nvPr/>
          </p:nvSpPr>
          <p:spPr>
            <a:xfrm>
              <a:off x="5489643" y="2497893"/>
              <a:ext cx="981699" cy="293709"/>
            </a:xfrm>
            <a:custGeom>
              <a:rect b="b" l="l" r="r" t="t"/>
              <a:pathLst>
                <a:path extrusionOk="0" h="7006" w="23417">
                  <a:moveTo>
                    <a:pt x="11709" y="1"/>
                  </a:moveTo>
                  <a:cubicBezTo>
                    <a:pt x="5237" y="1"/>
                    <a:pt x="0" y="1569"/>
                    <a:pt x="0" y="3503"/>
                  </a:cubicBezTo>
                  <a:cubicBezTo>
                    <a:pt x="0" y="5438"/>
                    <a:pt x="5237" y="7006"/>
                    <a:pt x="11709" y="7006"/>
                  </a:cubicBezTo>
                  <a:cubicBezTo>
                    <a:pt x="18180" y="7006"/>
                    <a:pt x="23417" y="5438"/>
                    <a:pt x="23417" y="3503"/>
                  </a:cubicBezTo>
                  <a:cubicBezTo>
                    <a:pt x="23417" y="1569"/>
                    <a:pt x="18180" y="1"/>
                    <a:pt x="11709" y="1"/>
                  </a:cubicBezTo>
                  <a:close/>
                </a:path>
              </a:pathLst>
            </a:custGeom>
            <a:solidFill>
              <a:srgbClr val="FFD378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07"/>
            <p:cNvSpPr/>
            <p:nvPr/>
          </p:nvSpPr>
          <p:spPr>
            <a:xfrm>
              <a:off x="5224240" y="440870"/>
              <a:ext cx="964930" cy="861465"/>
            </a:xfrm>
            <a:custGeom>
              <a:rect b="b" l="l" r="r" t="t"/>
              <a:pathLst>
                <a:path extrusionOk="0" h="20549" w="23017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  <a:lnTo>
                    <a:pt x="23017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07"/>
            <p:cNvSpPr/>
            <p:nvPr/>
          </p:nvSpPr>
          <p:spPr>
            <a:xfrm>
              <a:off x="5881450" y="430096"/>
              <a:ext cx="683882" cy="895548"/>
            </a:xfrm>
            <a:custGeom>
              <a:rect b="b" l="l" r="r" t="t"/>
              <a:pathLst>
                <a:path extrusionOk="0" h="21362" w="16313">
                  <a:moveTo>
                    <a:pt x="8953" y="1"/>
                  </a:moveTo>
                  <a:cubicBezTo>
                    <a:pt x="5217" y="1"/>
                    <a:pt x="1681" y="4096"/>
                    <a:pt x="868" y="9597"/>
                  </a:cubicBezTo>
                  <a:cubicBezTo>
                    <a:pt x="1" y="15468"/>
                    <a:pt x="2569" y="20705"/>
                    <a:pt x="6572" y="21306"/>
                  </a:cubicBezTo>
                  <a:cubicBezTo>
                    <a:pt x="6826" y="21343"/>
                    <a:pt x="7080" y="21362"/>
                    <a:pt x="7333" y="21362"/>
                  </a:cubicBezTo>
                  <a:cubicBezTo>
                    <a:pt x="11096" y="21362"/>
                    <a:pt x="14633" y="17267"/>
                    <a:pt x="15445" y="11766"/>
                  </a:cubicBezTo>
                  <a:cubicBezTo>
                    <a:pt x="16313" y="5895"/>
                    <a:pt x="13744" y="658"/>
                    <a:pt x="9708" y="57"/>
                  </a:cubicBezTo>
                  <a:cubicBezTo>
                    <a:pt x="9456" y="19"/>
                    <a:pt x="9204" y="1"/>
                    <a:pt x="895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07"/>
            <p:cNvSpPr/>
            <p:nvPr/>
          </p:nvSpPr>
          <p:spPr>
            <a:xfrm>
              <a:off x="5881450" y="407291"/>
              <a:ext cx="683882" cy="941202"/>
            </a:xfrm>
            <a:custGeom>
              <a:rect b="b" l="l" r="r" t="t"/>
              <a:pathLst>
                <a:path extrusionOk="0" fill="none" h="22451" w="16313">
                  <a:moveTo>
                    <a:pt x="15445" y="12310"/>
                  </a:moveTo>
                  <a:cubicBezTo>
                    <a:pt x="14578" y="18180"/>
                    <a:pt x="10609" y="22450"/>
                    <a:pt x="6572" y="21850"/>
                  </a:cubicBezTo>
                  <a:cubicBezTo>
                    <a:pt x="2569" y="21249"/>
                    <a:pt x="1" y="16012"/>
                    <a:pt x="868" y="10141"/>
                  </a:cubicBezTo>
                  <a:cubicBezTo>
                    <a:pt x="1736" y="4270"/>
                    <a:pt x="5705" y="1"/>
                    <a:pt x="9708" y="601"/>
                  </a:cubicBezTo>
                  <a:cubicBezTo>
                    <a:pt x="13744" y="1202"/>
                    <a:pt x="16313" y="6439"/>
                    <a:pt x="15445" y="1231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8" name="Google Shape;1318;p107"/>
          <p:cNvGrpSpPr/>
          <p:nvPr/>
        </p:nvGrpSpPr>
        <p:grpSpPr>
          <a:xfrm>
            <a:off x="6233755" y="2746046"/>
            <a:ext cx="3924386" cy="2506620"/>
            <a:chOff x="175855" y="1545896"/>
            <a:chExt cx="3924386" cy="2506620"/>
          </a:xfrm>
        </p:grpSpPr>
        <p:grpSp>
          <p:nvGrpSpPr>
            <p:cNvPr id="1319" name="Google Shape;1319;p107"/>
            <p:cNvGrpSpPr/>
            <p:nvPr/>
          </p:nvGrpSpPr>
          <p:grpSpPr>
            <a:xfrm>
              <a:off x="175855" y="1545896"/>
              <a:ext cx="3924386" cy="2506620"/>
              <a:chOff x="404400" y="1746028"/>
              <a:chExt cx="4559529" cy="2912304"/>
            </a:xfrm>
          </p:grpSpPr>
          <p:sp>
            <p:nvSpPr>
              <p:cNvPr id="1320" name="Google Shape;1320;p107"/>
              <p:cNvSpPr/>
              <p:nvPr/>
            </p:nvSpPr>
            <p:spPr>
              <a:xfrm>
                <a:off x="404400" y="2226148"/>
                <a:ext cx="4559529" cy="2432184"/>
              </a:xfrm>
              <a:custGeom>
                <a:rect b="b" l="l" r="r" t="t"/>
                <a:pathLst>
                  <a:path extrusionOk="0" h="77041" w="144426">
                    <a:moveTo>
                      <a:pt x="63064" y="1"/>
                    </a:moveTo>
                    <a:cubicBezTo>
                      <a:pt x="50875" y="1"/>
                      <a:pt x="42233" y="14970"/>
                      <a:pt x="22796" y="16082"/>
                    </a:cubicBezTo>
                    <a:cubicBezTo>
                      <a:pt x="21395" y="16182"/>
                      <a:pt x="20161" y="17082"/>
                      <a:pt x="19694" y="18417"/>
                    </a:cubicBezTo>
                    <a:lnTo>
                      <a:pt x="247" y="75624"/>
                    </a:lnTo>
                    <a:cubicBezTo>
                      <a:pt x="0" y="76332"/>
                      <a:pt x="521" y="77040"/>
                      <a:pt x="1232" y="77040"/>
                    </a:cubicBezTo>
                    <a:cubicBezTo>
                      <a:pt x="1292" y="77040"/>
                      <a:pt x="1352" y="77036"/>
                      <a:pt x="1414" y="77025"/>
                    </a:cubicBezTo>
                    <a:cubicBezTo>
                      <a:pt x="9720" y="75624"/>
                      <a:pt x="44545" y="67252"/>
                      <a:pt x="62091" y="63015"/>
                    </a:cubicBezTo>
                    <a:cubicBezTo>
                      <a:pt x="64959" y="64783"/>
                      <a:pt x="68329" y="65817"/>
                      <a:pt x="71964" y="65817"/>
                    </a:cubicBezTo>
                    <a:cubicBezTo>
                      <a:pt x="75734" y="65817"/>
                      <a:pt x="79236" y="64683"/>
                      <a:pt x="82172" y="62782"/>
                    </a:cubicBezTo>
                    <a:lnTo>
                      <a:pt x="142982" y="76525"/>
                    </a:lnTo>
                    <a:cubicBezTo>
                      <a:pt x="143054" y="76540"/>
                      <a:pt x="143126" y="76547"/>
                      <a:pt x="143195" y="76547"/>
                    </a:cubicBezTo>
                    <a:cubicBezTo>
                      <a:pt x="143895" y="76547"/>
                      <a:pt x="144425" y="75822"/>
                      <a:pt x="144183" y="75124"/>
                    </a:cubicBezTo>
                    <a:lnTo>
                      <a:pt x="124735" y="18417"/>
                    </a:lnTo>
                    <a:cubicBezTo>
                      <a:pt x="124268" y="17082"/>
                      <a:pt x="123068" y="16182"/>
                      <a:pt x="121633" y="16082"/>
                    </a:cubicBezTo>
                    <a:cubicBezTo>
                      <a:pt x="102223" y="14970"/>
                      <a:pt x="93586" y="1"/>
                      <a:pt x="81399" y="1"/>
                    </a:cubicBezTo>
                    <a:cubicBezTo>
                      <a:pt x="78590" y="1"/>
                      <a:pt x="75593" y="796"/>
                      <a:pt x="72231" y="2739"/>
                    </a:cubicBezTo>
                    <a:cubicBezTo>
                      <a:pt x="68870" y="796"/>
                      <a:pt x="65873" y="1"/>
                      <a:pt x="63064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107"/>
              <p:cNvSpPr/>
              <p:nvPr/>
            </p:nvSpPr>
            <p:spPr>
              <a:xfrm>
                <a:off x="722818" y="3622657"/>
                <a:ext cx="1961949" cy="860377"/>
              </a:xfrm>
              <a:custGeom>
                <a:rect b="b" l="l" r="r" t="t"/>
                <a:pathLst>
                  <a:path extrusionOk="0" h="27253" w="62146">
                    <a:moveTo>
                      <a:pt x="62145" y="0"/>
                    </a:moveTo>
                    <a:lnTo>
                      <a:pt x="1" y="19981"/>
                    </a:lnTo>
                    <a:lnTo>
                      <a:pt x="1" y="27253"/>
                    </a:lnTo>
                    <a:lnTo>
                      <a:pt x="62145" y="12542"/>
                    </a:lnTo>
                    <a:lnTo>
                      <a:pt x="62145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107"/>
              <p:cNvSpPr/>
              <p:nvPr/>
            </p:nvSpPr>
            <p:spPr>
              <a:xfrm>
                <a:off x="2684756" y="3622657"/>
                <a:ext cx="1961918" cy="860377"/>
              </a:xfrm>
              <a:custGeom>
                <a:rect b="b" l="l" r="r" t="t"/>
                <a:pathLst>
                  <a:path extrusionOk="0" h="27253" w="62145">
                    <a:moveTo>
                      <a:pt x="0" y="0"/>
                    </a:moveTo>
                    <a:lnTo>
                      <a:pt x="0" y="12542"/>
                    </a:lnTo>
                    <a:lnTo>
                      <a:pt x="62145" y="27253"/>
                    </a:lnTo>
                    <a:lnTo>
                      <a:pt x="62145" y="19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107"/>
              <p:cNvSpPr/>
              <p:nvPr/>
            </p:nvSpPr>
            <p:spPr>
              <a:xfrm>
                <a:off x="1496859" y="3651039"/>
                <a:ext cx="2353670" cy="566618"/>
              </a:xfrm>
              <a:custGeom>
                <a:rect b="b" l="l" r="r" t="t"/>
                <a:pathLst>
                  <a:path extrusionOk="0" h="17948" w="74554">
                    <a:moveTo>
                      <a:pt x="34896" y="0"/>
                    </a:moveTo>
                    <a:cubicBezTo>
                      <a:pt x="34896" y="0"/>
                      <a:pt x="34894" y="1"/>
                      <a:pt x="34892" y="2"/>
                    </a:cubicBezTo>
                    <a:cubicBezTo>
                      <a:pt x="34890" y="2"/>
                      <a:pt x="34889" y="3"/>
                      <a:pt x="34889" y="4"/>
                    </a:cubicBezTo>
                    <a:lnTo>
                      <a:pt x="34889" y="4"/>
                    </a:lnTo>
                    <a:cubicBezTo>
                      <a:pt x="34894" y="2"/>
                      <a:pt x="34896" y="0"/>
                      <a:pt x="34896" y="0"/>
                    </a:cubicBezTo>
                    <a:close/>
                    <a:moveTo>
                      <a:pt x="34889" y="4"/>
                    </a:moveTo>
                    <a:cubicBezTo>
                      <a:pt x="34314" y="321"/>
                      <a:pt x="0" y="17948"/>
                      <a:pt x="0" y="17948"/>
                    </a:cubicBezTo>
                    <a:lnTo>
                      <a:pt x="37827" y="9075"/>
                    </a:lnTo>
                    <a:lnTo>
                      <a:pt x="74554" y="17481"/>
                    </a:lnTo>
                    <a:lnTo>
                      <a:pt x="74554" y="10976"/>
                    </a:lnTo>
                    <a:cubicBezTo>
                      <a:pt x="74554" y="10976"/>
                      <a:pt x="34796" y="259"/>
                      <a:pt x="34889" y="4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107"/>
              <p:cNvSpPr/>
              <p:nvPr/>
            </p:nvSpPr>
            <p:spPr>
              <a:xfrm>
                <a:off x="1496859" y="3644756"/>
                <a:ext cx="2353670" cy="572901"/>
              </a:xfrm>
              <a:custGeom>
                <a:rect b="b" l="l" r="r" t="t"/>
                <a:pathLst>
                  <a:path extrusionOk="0" fill="none" h="18147" w="74554">
                    <a:moveTo>
                      <a:pt x="0" y="18147"/>
                    </a:moveTo>
                    <a:lnTo>
                      <a:pt x="37827" y="9274"/>
                    </a:lnTo>
                    <a:lnTo>
                      <a:pt x="74554" y="17680"/>
                    </a:lnTo>
                    <a:lnTo>
                      <a:pt x="74554" y="11175"/>
                    </a:lnTo>
                    <a:cubicBezTo>
                      <a:pt x="74554" y="11175"/>
                      <a:pt x="34458" y="368"/>
                      <a:pt x="34892" y="201"/>
                    </a:cubicBezTo>
                    <a:cubicBezTo>
                      <a:pt x="35326" y="1"/>
                      <a:pt x="0" y="18147"/>
                      <a:pt x="0" y="1814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107"/>
              <p:cNvSpPr/>
              <p:nvPr/>
            </p:nvSpPr>
            <p:spPr>
              <a:xfrm>
                <a:off x="596474" y="203609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57190" y="1"/>
                    </a:moveTo>
                    <a:cubicBezTo>
                      <a:pt x="46699" y="1"/>
                      <a:pt x="41896" y="13890"/>
                      <a:pt x="22983" y="14963"/>
                    </a:cubicBezTo>
                    <a:cubicBezTo>
                      <a:pt x="21582" y="15030"/>
                      <a:pt x="20348" y="15964"/>
                      <a:pt x="19881" y="17298"/>
                    </a:cubicBezTo>
                    <a:lnTo>
                      <a:pt x="167" y="73505"/>
                    </a:lnTo>
                    <a:cubicBezTo>
                      <a:pt x="0" y="74005"/>
                      <a:pt x="334" y="74472"/>
                      <a:pt x="834" y="74472"/>
                    </a:cubicBezTo>
                    <a:cubicBezTo>
                      <a:pt x="36344" y="74181"/>
                      <a:pt x="41794" y="58649"/>
                      <a:pt x="54313" y="58649"/>
                    </a:cubicBezTo>
                    <a:cubicBezTo>
                      <a:pt x="57565" y="58649"/>
                      <a:pt x="61292" y="59697"/>
                      <a:pt x="66147" y="62330"/>
                    </a:cubicBezTo>
                    <a:lnTo>
                      <a:pt x="66147" y="2854"/>
                    </a:lnTo>
                    <a:cubicBezTo>
                      <a:pt x="62634" y="824"/>
                      <a:pt x="59744" y="1"/>
                      <a:pt x="57190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107"/>
              <p:cNvSpPr/>
              <p:nvPr/>
            </p:nvSpPr>
            <p:spPr>
              <a:xfrm>
                <a:off x="596474" y="179868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22983" y="22483"/>
                    </a:moveTo>
                    <a:cubicBezTo>
                      <a:pt x="46500" y="21149"/>
                      <a:pt x="48201" y="0"/>
                      <a:pt x="66147" y="10374"/>
                    </a:cubicBezTo>
                    <a:lnTo>
                      <a:pt x="66147" y="69850"/>
                    </a:lnTo>
                    <a:cubicBezTo>
                      <a:pt x="42597" y="57075"/>
                      <a:pt x="45566" y="81625"/>
                      <a:pt x="834" y="81992"/>
                    </a:cubicBezTo>
                    <a:cubicBezTo>
                      <a:pt x="334" y="81992"/>
                      <a:pt x="0" y="81525"/>
                      <a:pt x="167" y="81025"/>
                    </a:cubicBezTo>
                    <a:lnTo>
                      <a:pt x="19881" y="24818"/>
                    </a:lnTo>
                    <a:cubicBezTo>
                      <a:pt x="20348" y="23484"/>
                      <a:pt x="21582" y="22550"/>
                      <a:pt x="22983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107"/>
              <p:cNvSpPr/>
              <p:nvPr/>
            </p:nvSpPr>
            <p:spPr>
              <a:xfrm>
                <a:off x="2684756" y="200976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8942" y="1"/>
                    </a:moveTo>
                    <a:cubicBezTo>
                      <a:pt x="6392" y="1"/>
                      <a:pt x="3507" y="824"/>
                      <a:pt x="0" y="2855"/>
                    </a:cubicBezTo>
                    <a:lnTo>
                      <a:pt x="0" y="62330"/>
                    </a:lnTo>
                    <a:cubicBezTo>
                      <a:pt x="4855" y="59697"/>
                      <a:pt x="8583" y="58649"/>
                      <a:pt x="11834" y="58649"/>
                    </a:cubicBezTo>
                    <a:cubicBezTo>
                      <a:pt x="24352" y="58649"/>
                      <a:pt x="29796" y="74181"/>
                      <a:pt x="65280" y="74472"/>
                    </a:cubicBezTo>
                    <a:cubicBezTo>
                      <a:pt x="65781" y="74472"/>
                      <a:pt x="66148" y="74005"/>
                      <a:pt x="65981" y="73505"/>
                    </a:cubicBezTo>
                    <a:lnTo>
                      <a:pt x="46267" y="17298"/>
                    </a:lnTo>
                    <a:cubicBezTo>
                      <a:pt x="45800" y="15964"/>
                      <a:pt x="44565" y="15030"/>
                      <a:pt x="43164" y="14963"/>
                    </a:cubicBezTo>
                    <a:cubicBezTo>
                      <a:pt x="24224" y="13890"/>
                      <a:pt x="19416" y="1"/>
                      <a:pt x="8942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107"/>
              <p:cNvSpPr/>
              <p:nvPr/>
            </p:nvSpPr>
            <p:spPr>
              <a:xfrm>
                <a:off x="2684756" y="177235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43164" y="22483"/>
                    </a:moveTo>
                    <a:cubicBezTo>
                      <a:pt x="19614" y="21149"/>
                      <a:pt x="17913" y="0"/>
                      <a:pt x="0" y="10375"/>
                    </a:cubicBezTo>
                    <a:lnTo>
                      <a:pt x="0" y="69850"/>
                    </a:lnTo>
                    <a:cubicBezTo>
                      <a:pt x="23550" y="57075"/>
                      <a:pt x="20582" y="81626"/>
                      <a:pt x="65280" y="81992"/>
                    </a:cubicBezTo>
                    <a:cubicBezTo>
                      <a:pt x="65781" y="81992"/>
                      <a:pt x="66148" y="81525"/>
                      <a:pt x="65981" y="81025"/>
                    </a:cubicBezTo>
                    <a:lnTo>
                      <a:pt x="46267" y="24818"/>
                    </a:lnTo>
                    <a:cubicBezTo>
                      <a:pt x="45800" y="23484"/>
                      <a:pt x="44565" y="22550"/>
                      <a:pt x="43164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107"/>
              <p:cNvSpPr/>
              <p:nvPr/>
            </p:nvSpPr>
            <p:spPr>
              <a:xfrm>
                <a:off x="2684756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10773" y="0"/>
                    </a:moveTo>
                    <a:cubicBezTo>
                      <a:pt x="7735" y="0"/>
                      <a:pt x="4313" y="961"/>
                      <a:pt x="0" y="3459"/>
                    </a:cubicBezTo>
                    <a:lnTo>
                      <a:pt x="0" y="62934"/>
                    </a:lnTo>
                    <a:cubicBezTo>
                      <a:pt x="5787" y="59795"/>
                      <a:pt x="10024" y="58607"/>
                      <a:pt x="13785" y="58607"/>
                    </a:cubicBezTo>
                    <a:cubicBezTo>
                      <a:pt x="25329" y="58607"/>
                      <a:pt x="32400" y="69796"/>
                      <a:pt x="66114" y="70073"/>
                    </a:cubicBezTo>
                    <a:cubicBezTo>
                      <a:pt x="66615" y="70073"/>
                      <a:pt x="66981" y="69606"/>
                      <a:pt x="66815" y="69106"/>
                    </a:cubicBezTo>
                    <a:lnTo>
                      <a:pt x="47101" y="12899"/>
                    </a:lnTo>
                    <a:cubicBezTo>
                      <a:pt x="46634" y="11564"/>
                      <a:pt x="45399" y="10630"/>
                      <a:pt x="43998" y="10564"/>
                    </a:cubicBezTo>
                    <a:cubicBezTo>
                      <a:pt x="26118" y="9551"/>
                      <a:pt x="20352" y="0"/>
                      <a:pt x="10773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107"/>
              <p:cNvSpPr/>
              <p:nvPr/>
            </p:nvSpPr>
            <p:spPr>
              <a:xfrm>
                <a:off x="2684756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43998" y="17480"/>
                    </a:moveTo>
                    <a:cubicBezTo>
                      <a:pt x="20448" y="16145"/>
                      <a:pt x="17913" y="0"/>
                      <a:pt x="0" y="10375"/>
                    </a:cubicBezTo>
                    <a:lnTo>
                      <a:pt x="0" y="70551"/>
                    </a:lnTo>
                    <a:cubicBezTo>
                      <a:pt x="23550" y="57775"/>
                      <a:pt x="21416" y="76622"/>
                      <a:pt x="66114" y="76989"/>
                    </a:cubicBezTo>
                    <a:cubicBezTo>
                      <a:pt x="66615" y="76989"/>
                      <a:pt x="66981" y="76522"/>
                      <a:pt x="66815" y="76022"/>
                    </a:cubicBezTo>
                    <a:lnTo>
                      <a:pt x="47101" y="19815"/>
                    </a:lnTo>
                    <a:cubicBezTo>
                      <a:pt x="46634" y="18480"/>
                      <a:pt x="45399" y="17546"/>
                      <a:pt x="43998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107"/>
              <p:cNvSpPr/>
              <p:nvPr/>
            </p:nvSpPr>
            <p:spPr>
              <a:xfrm>
                <a:off x="2684756" y="1938385"/>
                <a:ext cx="2153579" cy="2093943"/>
              </a:xfrm>
              <a:custGeom>
                <a:rect b="b" l="l" r="r" t="t"/>
                <a:pathLst>
                  <a:path extrusionOk="0" h="66327" w="68216">
                    <a:moveTo>
                      <a:pt x="13386" y="0"/>
                    </a:moveTo>
                    <a:cubicBezTo>
                      <a:pt x="9595" y="0"/>
                      <a:pt x="5451" y="1125"/>
                      <a:pt x="0" y="4282"/>
                    </a:cubicBezTo>
                    <a:lnTo>
                      <a:pt x="0" y="64325"/>
                    </a:lnTo>
                    <a:cubicBezTo>
                      <a:pt x="7205" y="60416"/>
                      <a:pt x="12122" y="59052"/>
                      <a:pt x="16756" y="59052"/>
                    </a:cubicBezTo>
                    <a:cubicBezTo>
                      <a:pt x="27268" y="59052"/>
                      <a:pt x="36325" y="66071"/>
                      <a:pt x="67348" y="66326"/>
                    </a:cubicBezTo>
                    <a:cubicBezTo>
                      <a:pt x="67849" y="66326"/>
                      <a:pt x="68216" y="65826"/>
                      <a:pt x="68049" y="65359"/>
                    </a:cubicBezTo>
                    <a:lnTo>
                      <a:pt x="48335" y="9118"/>
                    </a:lnTo>
                    <a:cubicBezTo>
                      <a:pt x="47868" y="7784"/>
                      <a:pt x="46634" y="6883"/>
                      <a:pt x="45233" y="6783"/>
                    </a:cubicBezTo>
                    <a:cubicBezTo>
                      <a:pt x="28872" y="5878"/>
                      <a:pt x="22053" y="0"/>
                      <a:pt x="13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1332" name="Google Shape;1332;p107"/>
              <p:cNvSpPr/>
              <p:nvPr/>
            </p:nvSpPr>
            <p:spPr>
              <a:xfrm>
                <a:off x="2684756" y="1746028"/>
                <a:ext cx="2153579" cy="2286299"/>
              </a:xfrm>
              <a:custGeom>
                <a:rect b="b" l="l" r="r" t="t"/>
                <a:pathLst>
                  <a:path extrusionOk="0" fill="none" h="72420" w="68216">
                    <a:moveTo>
                      <a:pt x="45233" y="12876"/>
                    </a:moveTo>
                    <a:cubicBezTo>
                      <a:pt x="21716" y="11575"/>
                      <a:pt x="17913" y="1"/>
                      <a:pt x="0" y="10375"/>
                    </a:cubicBezTo>
                    <a:lnTo>
                      <a:pt x="0" y="70684"/>
                    </a:lnTo>
                    <a:cubicBezTo>
                      <a:pt x="23550" y="57909"/>
                      <a:pt x="22650" y="72052"/>
                      <a:pt x="67348" y="72419"/>
                    </a:cubicBezTo>
                    <a:cubicBezTo>
                      <a:pt x="67849" y="72419"/>
                      <a:pt x="68216" y="71919"/>
                      <a:pt x="68049" y="71452"/>
                    </a:cubicBezTo>
                    <a:lnTo>
                      <a:pt x="48335" y="15211"/>
                    </a:lnTo>
                    <a:cubicBezTo>
                      <a:pt x="47868" y="13877"/>
                      <a:pt x="46634" y="12976"/>
                      <a:pt x="45233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107"/>
              <p:cNvSpPr/>
              <p:nvPr/>
            </p:nvSpPr>
            <p:spPr>
              <a:xfrm>
                <a:off x="576458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56191" y="0"/>
                    </a:moveTo>
                    <a:cubicBezTo>
                      <a:pt x="46598" y="0"/>
                      <a:pt x="40838" y="9551"/>
                      <a:pt x="22983" y="10564"/>
                    </a:cubicBezTo>
                    <a:cubicBezTo>
                      <a:pt x="21549" y="10630"/>
                      <a:pt x="20348" y="11564"/>
                      <a:pt x="19881" y="12899"/>
                    </a:cubicBezTo>
                    <a:lnTo>
                      <a:pt x="167" y="69106"/>
                    </a:lnTo>
                    <a:cubicBezTo>
                      <a:pt x="0" y="69606"/>
                      <a:pt x="334" y="70073"/>
                      <a:pt x="834" y="70073"/>
                    </a:cubicBezTo>
                    <a:cubicBezTo>
                      <a:pt x="34574" y="69796"/>
                      <a:pt x="41631" y="58607"/>
                      <a:pt x="53183" y="58607"/>
                    </a:cubicBezTo>
                    <a:cubicBezTo>
                      <a:pt x="56946" y="58607"/>
                      <a:pt x="61186" y="59795"/>
                      <a:pt x="66981" y="62934"/>
                    </a:cubicBezTo>
                    <a:lnTo>
                      <a:pt x="66981" y="3459"/>
                    </a:lnTo>
                    <a:cubicBezTo>
                      <a:pt x="62661" y="961"/>
                      <a:pt x="59233" y="0"/>
                      <a:pt x="56191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107"/>
              <p:cNvSpPr/>
              <p:nvPr/>
            </p:nvSpPr>
            <p:spPr>
              <a:xfrm>
                <a:off x="576458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22983" y="17480"/>
                    </a:moveTo>
                    <a:cubicBezTo>
                      <a:pt x="46500" y="16145"/>
                      <a:pt x="49035" y="0"/>
                      <a:pt x="66981" y="10375"/>
                    </a:cubicBezTo>
                    <a:lnTo>
                      <a:pt x="66981" y="70551"/>
                    </a:lnTo>
                    <a:cubicBezTo>
                      <a:pt x="43398" y="57775"/>
                      <a:pt x="45566" y="76622"/>
                      <a:pt x="834" y="76989"/>
                    </a:cubicBezTo>
                    <a:cubicBezTo>
                      <a:pt x="334" y="76989"/>
                      <a:pt x="0" y="76522"/>
                      <a:pt x="167" y="76022"/>
                    </a:cubicBezTo>
                    <a:lnTo>
                      <a:pt x="19881" y="19815"/>
                    </a:lnTo>
                    <a:cubicBezTo>
                      <a:pt x="20348" y="18480"/>
                      <a:pt x="21549" y="17546"/>
                      <a:pt x="22983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107"/>
              <p:cNvSpPr/>
              <p:nvPr/>
            </p:nvSpPr>
            <p:spPr>
              <a:xfrm>
                <a:off x="536427" y="1938385"/>
                <a:ext cx="2154652" cy="2093943"/>
              </a:xfrm>
              <a:custGeom>
                <a:rect b="b" l="l" r="r" t="t"/>
                <a:pathLst>
                  <a:path extrusionOk="0" h="66327" w="68250">
                    <a:moveTo>
                      <a:pt x="54842" y="0"/>
                    </a:moveTo>
                    <a:cubicBezTo>
                      <a:pt x="46164" y="0"/>
                      <a:pt x="39345" y="5878"/>
                      <a:pt x="22984" y="6783"/>
                    </a:cubicBezTo>
                    <a:cubicBezTo>
                      <a:pt x="21583" y="6883"/>
                      <a:pt x="20349" y="7784"/>
                      <a:pt x="19882" y="9118"/>
                    </a:cubicBezTo>
                    <a:lnTo>
                      <a:pt x="168" y="65359"/>
                    </a:lnTo>
                    <a:cubicBezTo>
                      <a:pt x="1" y="65826"/>
                      <a:pt x="368" y="66326"/>
                      <a:pt x="868" y="66326"/>
                    </a:cubicBezTo>
                    <a:cubicBezTo>
                      <a:pt x="31715" y="66073"/>
                      <a:pt x="40845" y="59258"/>
                      <a:pt x="51293" y="59258"/>
                    </a:cubicBezTo>
                    <a:cubicBezTo>
                      <a:pt x="55984" y="59258"/>
                      <a:pt x="60941" y="60632"/>
                      <a:pt x="68249" y="64591"/>
                    </a:cubicBezTo>
                    <a:lnTo>
                      <a:pt x="68249" y="4282"/>
                    </a:lnTo>
                    <a:cubicBezTo>
                      <a:pt x="62789" y="1125"/>
                      <a:pt x="58637" y="0"/>
                      <a:pt x="548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1336" name="Google Shape;1336;p107"/>
              <p:cNvSpPr/>
              <p:nvPr/>
            </p:nvSpPr>
            <p:spPr>
              <a:xfrm>
                <a:off x="536427" y="1746028"/>
                <a:ext cx="2154652" cy="2286299"/>
              </a:xfrm>
              <a:custGeom>
                <a:rect b="b" l="l" r="r" t="t"/>
                <a:pathLst>
                  <a:path extrusionOk="0" fill="none" h="72420" w="68250">
                    <a:moveTo>
                      <a:pt x="22984" y="12876"/>
                    </a:moveTo>
                    <a:cubicBezTo>
                      <a:pt x="46501" y="11575"/>
                      <a:pt x="50303" y="1"/>
                      <a:pt x="68249" y="10375"/>
                    </a:cubicBezTo>
                    <a:lnTo>
                      <a:pt x="68249" y="70684"/>
                    </a:lnTo>
                    <a:cubicBezTo>
                      <a:pt x="44666" y="57909"/>
                      <a:pt x="45567" y="72052"/>
                      <a:pt x="868" y="72419"/>
                    </a:cubicBezTo>
                    <a:cubicBezTo>
                      <a:pt x="368" y="72419"/>
                      <a:pt x="1" y="71919"/>
                      <a:pt x="168" y="71452"/>
                    </a:cubicBezTo>
                    <a:lnTo>
                      <a:pt x="19882" y="15211"/>
                    </a:lnTo>
                    <a:cubicBezTo>
                      <a:pt x="20349" y="13877"/>
                      <a:pt x="21583" y="12976"/>
                      <a:pt x="22984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37" name="Google Shape;1337;p107"/>
            <p:cNvSpPr/>
            <p:nvPr/>
          </p:nvSpPr>
          <p:spPr>
            <a:xfrm>
              <a:off x="2152500" y="1757375"/>
              <a:ext cx="199025" cy="1679073"/>
            </a:xfrm>
            <a:custGeom>
              <a:rect b="b" l="l" r="r" t="t"/>
              <a:pathLst>
                <a:path extrusionOk="0" h="63046" w="7473">
                  <a:moveTo>
                    <a:pt x="7472" y="1"/>
                  </a:moveTo>
                  <a:cubicBezTo>
                    <a:pt x="3536" y="468"/>
                    <a:pt x="0" y="2836"/>
                    <a:pt x="0" y="2836"/>
                  </a:cubicBezTo>
                  <a:lnTo>
                    <a:pt x="0" y="63046"/>
                  </a:lnTo>
                  <a:lnTo>
                    <a:pt x="1735" y="62145"/>
                  </a:lnTo>
                  <a:lnTo>
                    <a:pt x="7472" y="1"/>
                  </a:lnTo>
                  <a:close/>
                </a:path>
              </a:pathLst>
            </a:custGeom>
            <a:solidFill>
              <a:srgbClr val="FCEF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108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HTML 操作</a:t>
            </a:r>
            <a:endParaRPr/>
          </a:p>
        </p:txBody>
      </p:sp>
      <p:sp>
        <p:nvSpPr>
          <p:cNvPr id="1343" name="Google Shape;1343;p108"/>
          <p:cNvSpPr txBox="1"/>
          <p:nvPr/>
        </p:nvSpPr>
        <p:spPr>
          <a:xfrm>
            <a:off x="1152075" y="1297375"/>
            <a:ext cx="7940100" cy="2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595959"/>
                </a:solidFill>
              </a:rPr>
              <a:t>●</a:t>
            </a:r>
            <a:r>
              <a:rPr lang="en" sz="3100"/>
              <a:t>.text();</a:t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595959"/>
                </a:solidFill>
              </a:rPr>
              <a:t>●</a:t>
            </a:r>
            <a:r>
              <a:rPr lang="en" sz="3100"/>
              <a:t>.html();</a:t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595959"/>
                </a:solidFill>
              </a:rPr>
              <a:t>●</a:t>
            </a:r>
            <a:r>
              <a:rPr lang="en" sz="3100"/>
              <a:t>.attr();</a:t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595959"/>
                </a:solidFill>
              </a:rPr>
              <a:t>●</a:t>
            </a:r>
            <a:r>
              <a:rPr lang="en" sz="3100"/>
              <a:t>.prop();</a:t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595959"/>
                </a:solidFill>
              </a:rPr>
              <a:t>●</a:t>
            </a:r>
            <a:r>
              <a:rPr lang="en" sz="3100"/>
              <a:t>.val();</a:t>
            </a:r>
            <a:endParaRPr sz="3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109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HTML 操作  .text()</a:t>
            </a:r>
            <a:endParaRPr/>
          </a:p>
        </p:txBody>
      </p:sp>
      <p:sp>
        <p:nvSpPr>
          <p:cNvPr id="1349" name="Google Shape;1349;p109"/>
          <p:cNvSpPr txBox="1"/>
          <p:nvPr/>
        </p:nvSpPr>
        <p:spPr>
          <a:xfrm>
            <a:off x="1152075" y="1297375"/>
            <a:ext cx="7940100" cy="2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95959"/>
                </a:solidFill>
              </a:rPr>
              <a:t>●</a:t>
            </a:r>
            <a:r>
              <a:rPr lang="en" sz="2500"/>
              <a:t>取得或設定 HTML tag 內的文字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95959"/>
                </a:solidFill>
              </a:rPr>
              <a:t>●</a:t>
            </a:r>
            <a:r>
              <a:rPr lang="en" sz="2500"/>
              <a:t>取值: .text()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95959"/>
                </a:solidFill>
              </a:rPr>
              <a:t>●</a:t>
            </a:r>
            <a:r>
              <a:rPr lang="en" sz="2500"/>
              <a:t>設值: .text(text)</a:t>
            </a:r>
            <a:endParaRPr sz="2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8"/>
          <p:cNvSpPr txBox="1"/>
          <p:nvPr>
            <p:ph idx="1" type="body"/>
          </p:nvPr>
        </p:nvSpPr>
        <p:spPr>
          <a:xfrm>
            <a:off x="714150" y="1040650"/>
            <a:ext cx="7715700" cy="3779400"/>
          </a:xfrm>
          <a:prstGeom prst="rect">
            <a:avLst/>
          </a:prstGeom>
        </p:spPr>
        <p:txBody>
          <a:bodyPr anchorCtr="0" anchor="ctr" bIns="0" lIns="0" spcFirstLastPara="1" rIns="0" wrap="square" tIns="18287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jQuery有下列特色：</a:t>
            </a:r>
            <a:endParaRPr sz="175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50"/>
              <a:buFont typeface="Arial"/>
              <a:buChar char="❏"/>
            </a:pP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使用多瀏覽器開源選擇器引擎</a:t>
            </a:r>
            <a:r>
              <a:rPr i="1"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Sizzle</a:t>
            </a: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（jQuery專案的衍生產品）進行</a:t>
            </a:r>
            <a:r>
              <a:rPr lang="en" sz="1450">
                <a:solidFill>
                  <a:srgbClr val="0B008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DOM</a:t>
            </a: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元素選擇</a:t>
            </a:r>
            <a:r>
              <a:rPr baseline="30000" lang="en" sz="1450">
                <a:solidFill>
                  <a:srgbClr val="0B008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[10]</a:t>
            </a:r>
            <a:endParaRPr baseline="30000" sz="1450">
              <a:solidFill>
                <a:srgbClr val="0B0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50"/>
              <a:buFont typeface="Arial"/>
              <a:buChar char="❏"/>
            </a:pP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基於CSS選擇器的DOM操作，使用元素的名稱和屬性（如id和class）</a:t>
            </a:r>
            <a:b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作為選擇DOM中節點的條件</a:t>
            </a:r>
            <a:endParaRPr sz="145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50"/>
              <a:buFont typeface="Arial"/>
              <a:buChar char="❏"/>
            </a:pP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事件 event</a:t>
            </a:r>
            <a:endParaRPr sz="145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50"/>
              <a:buFont typeface="Arial"/>
              <a:buChar char="❏"/>
            </a:pP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特效和動畫 </a:t>
            </a:r>
            <a:endParaRPr sz="145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Font typeface="Arial"/>
              <a:buChar char="❏"/>
            </a:pPr>
            <a:r>
              <a:rPr lang="en" sz="1450">
                <a:solidFill>
                  <a:srgbClr val="0B008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Ajax</a:t>
            </a:r>
            <a:endParaRPr sz="1450">
              <a:solidFill>
                <a:srgbClr val="0B0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Font typeface="Arial"/>
              <a:buChar char="❏"/>
            </a:pP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Deferred 和 Promise 物件來控制</a:t>
            </a:r>
            <a:r>
              <a:rPr lang="en" sz="1450" u="sng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非同步處理</a:t>
            </a:r>
            <a:endParaRPr sz="1450" u="sng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Font typeface="Arial"/>
              <a:buChar char="❏"/>
            </a:pPr>
            <a:r>
              <a:rPr lang="en" sz="1450">
                <a:solidFill>
                  <a:srgbClr val="0B008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JSON</a:t>
            </a: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解析</a:t>
            </a:r>
            <a:endParaRPr sz="145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50"/>
              <a:buFont typeface="Arial"/>
              <a:buChar char="❏"/>
            </a:pP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通過外掛程式擴充</a:t>
            </a:r>
            <a:endParaRPr sz="14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Font typeface="Arial"/>
              <a:buChar char="❏"/>
            </a:pP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多瀏覽器</a:t>
            </a: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支援</a:t>
            </a: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（不要與</a:t>
            </a:r>
            <a:r>
              <a:rPr lang="en" sz="1450">
                <a:solidFill>
                  <a:srgbClr val="0B008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跨瀏覽器</a:t>
            </a:r>
            <a:r>
              <a:rPr lang="en" sz="145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混淆）</a:t>
            </a:r>
            <a:endParaRPr sz="145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8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 of  jQuery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110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HTML 操作  .html()</a:t>
            </a:r>
            <a:endParaRPr/>
          </a:p>
        </p:txBody>
      </p:sp>
      <p:sp>
        <p:nvSpPr>
          <p:cNvPr id="1355" name="Google Shape;1355;p110"/>
          <p:cNvSpPr txBox="1"/>
          <p:nvPr/>
        </p:nvSpPr>
        <p:spPr>
          <a:xfrm>
            <a:off x="1152075" y="1297375"/>
            <a:ext cx="7940100" cy="2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●跟.text()類似，但會取得或設定 HTML tag 的HTML內容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●取值: .html()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●設值: .html(html)</a:t>
            </a:r>
            <a:endParaRPr sz="2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111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HTML 操作  .attr()</a:t>
            </a:r>
            <a:endParaRPr/>
          </a:p>
        </p:txBody>
      </p:sp>
      <p:sp>
        <p:nvSpPr>
          <p:cNvPr id="1361" name="Google Shape;1361;p111"/>
          <p:cNvSpPr txBox="1"/>
          <p:nvPr/>
        </p:nvSpPr>
        <p:spPr>
          <a:xfrm>
            <a:off x="1152075" y="1297375"/>
            <a:ext cx="7940100" cy="2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595959"/>
                </a:solidFill>
              </a:rPr>
              <a:t>●</a:t>
            </a:r>
            <a:r>
              <a:rPr lang="en" sz="2100"/>
              <a:t>取得或設定 HTML tag </a:t>
            </a:r>
            <a:r>
              <a:rPr lang="en" sz="2100">
                <a:solidFill>
                  <a:srgbClr val="FF0000"/>
                </a:solidFill>
              </a:rPr>
              <a:t>attribute屬性</a:t>
            </a:r>
            <a:r>
              <a:rPr lang="en" sz="2100"/>
              <a:t> 的值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595959"/>
                </a:solidFill>
              </a:rPr>
              <a:t>●</a:t>
            </a:r>
            <a:r>
              <a:rPr lang="en" sz="2100"/>
              <a:t>&lt;img </a:t>
            </a:r>
            <a:r>
              <a:rPr lang="en" sz="2100">
                <a:solidFill>
                  <a:srgbClr val="FF0000"/>
                </a:solidFill>
              </a:rPr>
              <a:t>src</a:t>
            </a:r>
            <a:r>
              <a:rPr lang="en" sz="2100"/>
              <a:t>=“./imgs/” </a:t>
            </a:r>
            <a:r>
              <a:rPr lang="en" sz="2100">
                <a:solidFill>
                  <a:srgbClr val="FF0000"/>
                </a:solidFill>
              </a:rPr>
              <a:t>alt</a:t>
            </a:r>
            <a:r>
              <a:rPr lang="en" sz="2100"/>
              <a:t>=“”&gt;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595959"/>
                </a:solidFill>
              </a:rPr>
              <a:t>●</a:t>
            </a:r>
            <a:r>
              <a:rPr lang="en" sz="2100"/>
              <a:t>取值 $(‘小圖’).attr( ‘src’ )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595959"/>
                </a:solidFill>
              </a:rPr>
              <a:t>●</a:t>
            </a:r>
            <a:r>
              <a:rPr lang="en" sz="2100"/>
              <a:t>設值 $(‘大圖’).attr(‘src’, </a:t>
            </a:r>
            <a:r>
              <a:rPr lang="en" sz="2100"/>
              <a:t>$(‘小圖’).attr( ‘src’ )</a:t>
            </a:r>
            <a:r>
              <a:rPr lang="en" sz="2100"/>
              <a:t>)</a:t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112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HTML 操作  .attr()</a:t>
            </a:r>
            <a:endParaRPr/>
          </a:p>
        </p:txBody>
      </p:sp>
      <p:sp>
        <p:nvSpPr>
          <p:cNvPr id="1367" name="Google Shape;1367;p112"/>
          <p:cNvSpPr txBox="1"/>
          <p:nvPr/>
        </p:nvSpPr>
        <p:spPr>
          <a:xfrm>
            <a:off x="1152075" y="1297375"/>
            <a:ext cx="7940100" cy="2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使用物件方式設定 attr 的值：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.attr({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  屬性1: 值1,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  屬性2: 值2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})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113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練習 13 點選後替換圖片</a:t>
            </a:r>
            <a:endParaRPr/>
          </a:p>
        </p:txBody>
      </p:sp>
      <p:pic>
        <p:nvPicPr>
          <p:cNvPr id="1373" name="Google Shape;1373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00" y="1108675"/>
            <a:ext cx="8101793" cy="38498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114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新增修改</a:t>
            </a: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DOM</a:t>
            </a: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節點</a:t>
            </a:r>
            <a:endParaRPr/>
          </a:p>
        </p:txBody>
      </p:sp>
      <p:sp>
        <p:nvSpPr>
          <p:cNvPr id="1379" name="Google Shape;1379;p114"/>
          <p:cNvSpPr txBox="1"/>
          <p:nvPr/>
        </p:nvSpPr>
        <p:spPr>
          <a:xfrm>
            <a:off x="1203900" y="1058625"/>
            <a:ext cx="79401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595959"/>
                </a:solidFill>
              </a:rPr>
              <a:t>●</a:t>
            </a:r>
            <a:r>
              <a:rPr lang="en" sz="3100"/>
              <a:t>.append();</a:t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595959"/>
                </a:solidFill>
              </a:rPr>
              <a:t>●</a:t>
            </a:r>
            <a:r>
              <a:rPr lang="en" sz="3100"/>
              <a:t>.prepend();</a:t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595959"/>
                </a:solidFill>
              </a:rPr>
              <a:t>●</a:t>
            </a:r>
            <a:r>
              <a:rPr lang="en" sz="3100"/>
              <a:t>.before();</a:t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595959"/>
                </a:solidFill>
              </a:rPr>
              <a:t>●</a:t>
            </a:r>
            <a:r>
              <a:rPr lang="en" sz="3100"/>
              <a:t>.after();</a:t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595959"/>
                </a:solidFill>
              </a:rPr>
              <a:t>●</a:t>
            </a:r>
            <a:r>
              <a:rPr lang="en" sz="3100"/>
              <a:t>.remove();</a:t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595959"/>
                </a:solidFill>
              </a:rPr>
              <a:t>●</a:t>
            </a:r>
            <a:r>
              <a:rPr lang="en" sz="3100"/>
              <a:t>.empty();</a:t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595959"/>
                </a:solidFill>
              </a:rPr>
              <a:t>●</a:t>
            </a:r>
            <a:r>
              <a:rPr lang="en" sz="3100"/>
              <a:t>.detach();</a:t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115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.append()</a:t>
            </a:r>
            <a:endParaRPr/>
          </a:p>
        </p:txBody>
      </p:sp>
      <p:sp>
        <p:nvSpPr>
          <p:cNvPr id="1385" name="Google Shape;1385;p115"/>
          <p:cNvSpPr txBox="1"/>
          <p:nvPr/>
        </p:nvSpPr>
        <p:spPr>
          <a:xfrm>
            <a:off x="909450" y="1066575"/>
            <a:ext cx="32844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&lt;div class="container"&gt;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&lt;div class="row"&gt;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&lt;ul&gt;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    &lt;li&gt;item 1&lt;/li&gt;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    &lt;li&gt;item 2&lt;/li&gt;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&lt;/ul&gt;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B5394"/>
              </a:solidFill>
            </a:endParaRPr>
          </a:p>
        </p:txBody>
      </p:sp>
      <p:sp>
        <p:nvSpPr>
          <p:cNvPr id="1386" name="Google Shape;1386;p115"/>
          <p:cNvSpPr txBox="1"/>
          <p:nvPr/>
        </p:nvSpPr>
        <p:spPr>
          <a:xfrm>
            <a:off x="4506575" y="1066575"/>
            <a:ext cx="45102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$("ul").append("&lt;li&gt;item 3&lt;/li&gt;");</a:t>
            </a:r>
            <a:endParaRPr sz="19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116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.prepend()</a:t>
            </a:r>
            <a:endParaRPr/>
          </a:p>
        </p:txBody>
      </p:sp>
      <p:sp>
        <p:nvSpPr>
          <p:cNvPr id="1392" name="Google Shape;1392;p116"/>
          <p:cNvSpPr txBox="1"/>
          <p:nvPr/>
        </p:nvSpPr>
        <p:spPr>
          <a:xfrm>
            <a:off x="909450" y="1066575"/>
            <a:ext cx="32844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&lt;div class="container"&gt;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&lt;div class="row"&gt;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&lt;ul&gt;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    &lt;li&gt;item 1&lt;/li&gt;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    &lt;li&gt;item 2&lt;/li&gt;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&lt;/ul&gt;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B5394"/>
              </a:solidFill>
            </a:endParaRPr>
          </a:p>
        </p:txBody>
      </p:sp>
      <p:sp>
        <p:nvSpPr>
          <p:cNvPr id="1393" name="Google Shape;1393;p116"/>
          <p:cNvSpPr txBox="1"/>
          <p:nvPr/>
        </p:nvSpPr>
        <p:spPr>
          <a:xfrm>
            <a:off x="4506575" y="1066575"/>
            <a:ext cx="45102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$("ul").prepend("&lt;li&gt;item 3&lt;/li&gt;");</a:t>
            </a:r>
            <a:endParaRPr sz="19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117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.before()</a:t>
            </a:r>
            <a:endParaRPr/>
          </a:p>
        </p:txBody>
      </p:sp>
      <p:sp>
        <p:nvSpPr>
          <p:cNvPr id="1399" name="Google Shape;1399;p117"/>
          <p:cNvSpPr txBox="1"/>
          <p:nvPr/>
        </p:nvSpPr>
        <p:spPr>
          <a:xfrm>
            <a:off x="909450" y="1066575"/>
            <a:ext cx="32844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&lt;div class="container"&gt;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&lt;div class="row"&gt;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&lt;ul&gt;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    &lt;li&gt;item 1&lt;/li&gt;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    &lt;li&gt;item 2&lt;/li&gt;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&lt;/ul&gt;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B5394"/>
              </a:solidFill>
            </a:endParaRPr>
          </a:p>
        </p:txBody>
      </p:sp>
      <p:sp>
        <p:nvSpPr>
          <p:cNvPr id="1400" name="Google Shape;1400;p117"/>
          <p:cNvSpPr txBox="1"/>
          <p:nvPr/>
        </p:nvSpPr>
        <p:spPr>
          <a:xfrm>
            <a:off x="4506575" y="1066575"/>
            <a:ext cx="45102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$("ul").before("&lt;li&gt;item 3&lt;/li&gt;");</a:t>
            </a:r>
            <a:endParaRPr sz="19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118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.after()</a:t>
            </a:r>
            <a:endParaRPr/>
          </a:p>
        </p:txBody>
      </p:sp>
      <p:sp>
        <p:nvSpPr>
          <p:cNvPr id="1406" name="Google Shape;1406;p118"/>
          <p:cNvSpPr txBox="1"/>
          <p:nvPr/>
        </p:nvSpPr>
        <p:spPr>
          <a:xfrm>
            <a:off x="909450" y="1066575"/>
            <a:ext cx="32844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&lt;div class="container"&gt;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&lt;div class="row"&gt;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&lt;ul&gt;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    &lt;li&gt;item 1&lt;/li&gt;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    &lt;li&gt;item 2&lt;/li&gt;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&lt;/ul&gt;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B5394"/>
              </a:solidFill>
            </a:endParaRPr>
          </a:p>
        </p:txBody>
      </p:sp>
      <p:sp>
        <p:nvSpPr>
          <p:cNvPr id="1407" name="Google Shape;1407;p118"/>
          <p:cNvSpPr txBox="1"/>
          <p:nvPr/>
        </p:nvSpPr>
        <p:spPr>
          <a:xfrm>
            <a:off x="4506575" y="1066575"/>
            <a:ext cx="45102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$("ul").after("&lt;li&gt;item 3&lt;/li&gt;");</a:t>
            </a:r>
            <a:endParaRPr sz="19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119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.remove()</a:t>
            </a:r>
            <a:endParaRPr/>
          </a:p>
        </p:txBody>
      </p:sp>
      <p:sp>
        <p:nvSpPr>
          <p:cNvPr id="1413" name="Google Shape;1413;p119"/>
          <p:cNvSpPr txBox="1"/>
          <p:nvPr/>
        </p:nvSpPr>
        <p:spPr>
          <a:xfrm>
            <a:off x="701600" y="1066575"/>
            <a:ext cx="7208100" cy="22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</a:t>
            </a:r>
            <a:r>
              <a:rPr lang="en" sz="1900">
                <a:solidFill>
                  <a:srgbClr val="0B5394"/>
                </a:solidFill>
              </a:rPr>
              <a:t>&lt;div class="container"&gt;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&lt;div class="row"&gt;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&lt;div class="hello"&gt;Hello World&lt;/div&gt;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&lt;div class="hello hello1"&gt;Hello World1&lt;/div&gt;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&lt;div class="hello2"&gt;Hello World2&lt;/div&gt;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B5394"/>
              </a:solidFill>
            </a:endParaRPr>
          </a:p>
        </p:txBody>
      </p:sp>
      <p:sp>
        <p:nvSpPr>
          <p:cNvPr id="1414" name="Google Shape;1414;p119"/>
          <p:cNvSpPr txBox="1"/>
          <p:nvPr/>
        </p:nvSpPr>
        <p:spPr>
          <a:xfrm>
            <a:off x="924425" y="4178250"/>
            <a:ext cx="45102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$(".hello").remove();</a:t>
            </a:r>
            <a:endParaRPr sz="19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9"/>
          <p:cNvSpPr txBox="1"/>
          <p:nvPr>
            <p:ph idx="1" type="body"/>
          </p:nvPr>
        </p:nvSpPr>
        <p:spPr>
          <a:xfrm>
            <a:off x="708350" y="934350"/>
            <a:ext cx="7715700" cy="3779400"/>
          </a:xfrm>
          <a:prstGeom prst="rect">
            <a:avLst/>
          </a:prstGeom>
        </p:spPr>
        <p:txBody>
          <a:bodyPr anchorCtr="0" anchor="t" bIns="0" lIns="0" spcFirstLastPara="1" rIns="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事件驅動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</a:t>
            </a:r>
            <a:r>
              <a:rPr lang="en" sz="2000"/>
              <a:t>透過針對某個 DOM 節點做一個 addEventListener 監視事件，當事件被觸發的時候執行某</a:t>
            </a:r>
            <a:r>
              <a:rPr lang="en" sz="2000"/>
              <a:t>個 function 產</a:t>
            </a:r>
            <a:r>
              <a:rPr lang="en" sz="2000"/>
              <a:t>生資料變化或畫面改變。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資料</a:t>
            </a:r>
            <a:r>
              <a:rPr lang="en" sz="2400"/>
              <a:t>驅動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</a:t>
            </a:r>
            <a:r>
              <a:rPr lang="en" sz="2000"/>
              <a:t>直接將畫面與資料綁定關連性，未來只要資料變動，自動重新渲染畫面更新，不再需要選取 DOM 節點。</a:t>
            </a:r>
            <a:endParaRPr sz="2000"/>
          </a:p>
        </p:txBody>
      </p:sp>
      <p:sp>
        <p:nvSpPr>
          <p:cNvPr id="631" name="Google Shape;631;p39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事件驅動 VS 資料驅動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120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.empty()</a:t>
            </a:r>
            <a:endParaRPr/>
          </a:p>
        </p:txBody>
      </p:sp>
      <p:sp>
        <p:nvSpPr>
          <p:cNvPr id="1420" name="Google Shape;1420;p120"/>
          <p:cNvSpPr txBox="1"/>
          <p:nvPr/>
        </p:nvSpPr>
        <p:spPr>
          <a:xfrm>
            <a:off x="701600" y="1066575"/>
            <a:ext cx="7208100" cy="22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&lt;div class="container"&gt;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&lt;div class="row"&gt;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&lt;div class="hello"&gt;Hello World&lt;/div&gt;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&lt;div class="hello hello1"&gt;Hello World1&lt;/div&gt;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&lt;div class="hello2"&gt;Hello World2&lt;/div&gt;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B5394"/>
              </a:solidFill>
            </a:endParaRPr>
          </a:p>
        </p:txBody>
      </p:sp>
      <p:sp>
        <p:nvSpPr>
          <p:cNvPr id="1421" name="Google Shape;1421;p120"/>
          <p:cNvSpPr txBox="1"/>
          <p:nvPr/>
        </p:nvSpPr>
        <p:spPr>
          <a:xfrm>
            <a:off x="924425" y="4178250"/>
            <a:ext cx="45102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$(".hello").empty();</a:t>
            </a:r>
            <a:endParaRPr sz="19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121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.detach()</a:t>
            </a:r>
            <a:endParaRPr/>
          </a:p>
        </p:txBody>
      </p:sp>
      <p:sp>
        <p:nvSpPr>
          <p:cNvPr id="1427" name="Google Shape;1427;p121"/>
          <p:cNvSpPr txBox="1"/>
          <p:nvPr/>
        </p:nvSpPr>
        <p:spPr>
          <a:xfrm>
            <a:off x="4024725" y="791325"/>
            <a:ext cx="6050700" cy="4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let isDetached = false;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let myContent = null;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let index = 0;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$(".btn").click(function () {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if (isDetached) {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    isDetached = false;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    $('.row').append(myContent);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}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else {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    isDetached = true;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    myContent = $(".row div").detach();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}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});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B5394"/>
              </a:solidFill>
            </a:endParaRPr>
          </a:p>
        </p:txBody>
      </p:sp>
      <p:sp>
        <p:nvSpPr>
          <p:cNvPr id="1428" name="Google Shape;1428;p121"/>
          <p:cNvSpPr txBox="1"/>
          <p:nvPr/>
        </p:nvSpPr>
        <p:spPr>
          <a:xfrm>
            <a:off x="162950" y="942875"/>
            <a:ext cx="4345800" cy="6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&lt;button class="btn btn-info"&gt;detach&lt;/button&gt;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&lt;div class="container"&gt;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&lt;div class="row flex-column"&gt;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&lt;div class="hello"&gt;Hello World&lt;/div&gt;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&lt;div class="hello hello1"&gt;Hello World1&lt;/div&gt;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&lt;div class="hello2"&gt;Hello World2&lt;/div&gt;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122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新增修改DOM節點</a:t>
            </a:r>
            <a:endParaRPr/>
          </a:p>
        </p:txBody>
      </p:sp>
      <p:sp>
        <p:nvSpPr>
          <p:cNvPr id="1434" name="Google Shape;1434;p122"/>
          <p:cNvSpPr txBox="1"/>
          <p:nvPr/>
        </p:nvSpPr>
        <p:spPr>
          <a:xfrm>
            <a:off x="1168000" y="1162075"/>
            <a:ext cx="79401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595959"/>
                </a:solidFill>
              </a:rPr>
              <a:t>●</a:t>
            </a:r>
            <a:r>
              <a:rPr lang="en" sz="3100"/>
              <a:t>.wrap();</a:t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595959"/>
                </a:solidFill>
              </a:rPr>
              <a:t>●</a:t>
            </a:r>
            <a:r>
              <a:rPr lang="en" sz="3100"/>
              <a:t>.unwrap();</a:t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595959"/>
                </a:solidFill>
              </a:rPr>
              <a:t>●</a:t>
            </a:r>
            <a:r>
              <a:rPr lang="en" sz="3100"/>
              <a:t>.wrapAll();</a:t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595959"/>
                </a:solidFill>
              </a:rPr>
              <a:t>●</a:t>
            </a:r>
            <a:r>
              <a:rPr lang="en" sz="3100"/>
              <a:t>.wrapInner();</a:t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123"/>
          <p:cNvSpPr txBox="1"/>
          <p:nvPr>
            <p:ph type="title"/>
          </p:nvPr>
        </p:nvSpPr>
        <p:spPr>
          <a:xfrm>
            <a:off x="707400" y="99875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.wrap()</a:t>
            </a:r>
            <a:endParaRPr/>
          </a:p>
        </p:txBody>
      </p:sp>
      <p:sp>
        <p:nvSpPr>
          <p:cNvPr id="1440" name="Google Shape;1440;p123"/>
          <p:cNvSpPr txBox="1"/>
          <p:nvPr/>
        </p:nvSpPr>
        <p:spPr>
          <a:xfrm>
            <a:off x="590175" y="771975"/>
            <a:ext cx="3269700" cy="4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&lt;style&gt;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.img-wrap {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width: 100px;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height: 100px;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border-radius: 50%;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overflow: hidden;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margin: 10px;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}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.img-wrap&gt;img {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width: 100%;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height: 100%;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object-fit: cover;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}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&lt;/style&gt;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B5394"/>
              </a:solidFill>
            </a:endParaRPr>
          </a:p>
        </p:txBody>
      </p:sp>
      <p:sp>
        <p:nvSpPr>
          <p:cNvPr id="1441" name="Google Shape;1441;p123"/>
          <p:cNvSpPr txBox="1"/>
          <p:nvPr/>
        </p:nvSpPr>
        <p:spPr>
          <a:xfrm>
            <a:off x="4139550" y="771975"/>
            <a:ext cx="5004600" cy="22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&lt;div class="container"&gt;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&lt;div class="row"&gt;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&lt;img src="./imgs/person1.jpg" alt=""&gt;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&lt;img src="./imgs/person2.jpg" alt=""&gt;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&lt;img src="./imgs/person3.jpg" alt=""&gt;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B5394"/>
              </a:solidFill>
            </a:endParaRPr>
          </a:p>
        </p:txBody>
      </p:sp>
      <p:sp>
        <p:nvSpPr>
          <p:cNvPr id="1442" name="Google Shape;1442;p123"/>
          <p:cNvSpPr txBox="1"/>
          <p:nvPr/>
        </p:nvSpPr>
        <p:spPr>
          <a:xfrm>
            <a:off x="4106575" y="3660800"/>
            <a:ext cx="5976600" cy="1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$("img").wrap("&lt;div class='img-wrap'&gt;&lt;/div&gt;");</a:t>
            </a:r>
            <a:endParaRPr sz="19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124"/>
          <p:cNvSpPr txBox="1"/>
          <p:nvPr>
            <p:ph type="title"/>
          </p:nvPr>
        </p:nvSpPr>
        <p:spPr>
          <a:xfrm>
            <a:off x="707400" y="99875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.unwrap()</a:t>
            </a:r>
            <a:endParaRPr/>
          </a:p>
        </p:txBody>
      </p:sp>
      <p:sp>
        <p:nvSpPr>
          <p:cNvPr id="1448" name="Google Shape;1448;p124"/>
          <p:cNvSpPr txBox="1"/>
          <p:nvPr/>
        </p:nvSpPr>
        <p:spPr>
          <a:xfrm>
            <a:off x="590175" y="771975"/>
            <a:ext cx="3269700" cy="4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&lt;style&gt;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.img-wrap {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width: 100px;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height: 100px;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border-radius: 50%;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overflow: hidden;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margin: 10px;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}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.img-wrap&gt;img {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width: 100%;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height: 100%;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object-fit: cover;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}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&lt;/style&gt;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B5394"/>
              </a:solidFill>
            </a:endParaRPr>
          </a:p>
        </p:txBody>
      </p:sp>
      <p:sp>
        <p:nvSpPr>
          <p:cNvPr id="1449" name="Google Shape;1449;p124"/>
          <p:cNvSpPr txBox="1"/>
          <p:nvPr/>
        </p:nvSpPr>
        <p:spPr>
          <a:xfrm>
            <a:off x="4139550" y="771975"/>
            <a:ext cx="5004600" cy="22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&lt;div class="container"&gt;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&lt;div class="row"&gt;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&lt;img src="./imgs/person1.jpg" alt=""&gt;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&lt;img src="./imgs/person2.jpg" alt=""&gt;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&lt;img src="./imgs/person3.jpg" alt=""&gt;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B5394"/>
              </a:solidFill>
            </a:endParaRPr>
          </a:p>
        </p:txBody>
      </p:sp>
      <p:sp>
        <p:nvSpPr>
          <p:cNvPr id="1450" name="Google Shape;1450;p124"/>
          <p:cNvSpPr txBox="1"/>
          <p:nvPr/>
        </p:nvSpPr>
        <p:spPr>
          <a:xfrm>
            <a:off x="4106575" y="3660800"/>
            <a:ext cx="5976600" cy="1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$("img").wrap("&lt;div class='img-wrap'&gt;&lt;/div&gt;");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$("img").unwrap();</a:t>
            </a:r>
            <a:endParaRPr sz="19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125"/>
          <p:cNvSpPr txBox="1"/>
          <p:nvPr>
            <p:ph type="title"/>
          </p:nvPr>
        </p:nvSpPr>
        <p:spPr>
          <a:xfrm>
            <a:off x="707400" y="99875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.wrapAll()</a:t>
            </a:r>
            <a:endParaRPr/>
          </a:p>
        </p:txBody>
      </p:sp>
      <p:sp>
        <p:nvSpPr>
          <p:cNvPr id="1456" name="Google Shape;1456;p125"/>
          <p:cNvSpPr txBox="1"/>
          <p:nvPr/>
        </p:nvSpPr>
        <p:spPr>
          <a:xfrm>
            <a:off x="590175" y="771975"/>
            <a:ext cx="3269700" cy="4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&lt;style&gt;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.img-wrap {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width: 100px;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height: 100px;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border-radius: 50%;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overflow: hidden;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margin: 10px;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}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.img-wrap&gt;img {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width: 100%;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height: 100%;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object-fit: cover;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}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&lt;/style&gt;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B5394"/>
              </a:solidFill>
            </a:endParaRPr>
          </a:p>
        </p:txBody>
      </p:sp>
      <p:sp>
        <p:nvSpPr>
          <p:cNvPr id="1457" name="Google Shape;1457;p125"/>
          <p:cNvSpPr txBox="1"/>
          <p:nvPr/>
        </p:nvSpPr>
        <p:spPr>
          <a:xfrm>
            <a:off x="3948550" y="99875"/>
            <a:ext cx="5004600" cy="3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&lt;div class="container"&gt;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&lt;div class="row"&gt;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&lt;img src="./imgs/person1.jpg" alt=""&gt;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&lt;img src="./imgs/person2.jpg" alt=""&gt;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&lt;img src="./imgs/person3.jpg" alt=""&gt;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&lt;div class="row"&gt;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&lt;img src="./imgs/person4.jpg" alt=""&gt;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&lt;img src="./imgs/person5.jpg" alt=""&gt;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B5394"/>
              </a:solidFill>
            </a:endParaRPr>
          </a:p>
        </p:txBody>
      </p:sp>
      <p:sp>
        <p:nvSpPr>
          <p:cNvPr id="1458" name="Google Shape;1458;p125"/>
          <p:cNvSpPr txBox="1"/>
          <p:nvPr/>
        </p:nvSpPr>
        <p:spPr>
          <a:xfrm>
            <a:off x="3780275" y="3971175"/>
            <a:ext cx="5976600" cy="1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$("img").wrapAll("&lt;div class='img-wrap'&gt;&lt;/div&gt;");</a:t>
            </a:r>
            <a:endParaRPr sz="19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126"/>
          <p:cNvSpPr txBox="1"/>
          <p:nvPr>
            <p:ph type="title"/>
          </p:nvPr>
        </p:nvSpPr>
        <p:spPr>
          <a:xfrm>
            <a:off x="707400" y="99875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.wrapInner()</a:t>
            </a:r>
            <a:endParaRPr/>
          </a:p>
        </p:txBody>
      </p:sp>
      <p:sp>
        <p:nvSpPr>
          <p:cNvPr id="1464" name="Google Shape;1464;p126"/>
          <p:cNvSpPr txBox="1"/>
          <p:nvPr/>
        </p:nvSpPr>
        <p:spPr>
          <a:xfrm>
            <a:off x="891425" y="954900"/>
            <a:ext cx="5004600" cy="4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&lt;div class="container"&gt;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&lt;div class="row"&gt;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&lt;div&gt;Hello World&lt;/div&gt;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&lt;div&gt;Hello World1&lt;/div&gt;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    &lt;div&gt;Hello World2&lt;/div&gt;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    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    &lt;/div&gt;</a:t>
            </a:r>
            <a:endParaRPr sz="19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B5394"/>
              </a:solidFill>
            </a:endParaRPr>
          </a:p>
        </p:txBody>
      </p:sp>
      <p:sp>
        <p:nvSpPr>
          <p:cNvPr id="1465" name="Google Shape;1465;p126"/>
          <p:cNvSpPr txBox="1"/>
          <p:nvPr/>
        </p:nvSpPr>
        <p:spPr>
          <a:xfrm>
            <a:off x="891425" y="3907500"/>
            <a:ext cx="5976600" cy="1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B5394"/>
                </a:solidFill>
              </a:rPr>
              <a:t>$(".row div").wrapInner("&lt;h1&gt;&lt;/h1&gt;");</a:t>
            </a:r>
            <a:endParaRPr sz="19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127"/>
          <p:cNvSpPr txBox="1"/>
          <p:nvPr>
            <p:ph type="title"/>
          </p:nvPr>
        </p:nvSpPr>
        <p:spPr>
          <a:xfrm>
            <a:off x="714125" y="2034150"/>
            <a:ext cx="45966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傳遞資料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AJAX</a:t>
            </a:r>
            <a:endParaRPr/>
          </a:p>
        </p:txBody>
      </p:sp>
      <p:sp>
        <p:nvSpPr>
          <p:cNvPr id="1471" name="Google Shape;1471;p127"/>
          <p:cNvSpPr txBox="1"/>
          <p:nvPr>
            <p:ph idx="2" type="title"/>
          </p:nvPr>
        </p:nvSpPr>
        <p:spPr>
          <a:xfrm>
            <a:off x="714125" y="814625"/>
            <a:ext cx="1076700" cy="5415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1472" name="Google Shape;1472;p127"/>
          <p:cNvGrpSpPr/>
          <p:nvPr/>
        </p:nvGrpSpPr>
        <p:grpSpPr>
          <a:xfrm>
            <a:off x="4877648" y="2255404"/>
            <a:ext cx="1461924" cy="2581799"/>
            <a:chOff x="5169700" y="407291"/>
            <a:chExt cx="1395631" cy="2465430"/>
          </a:xfrm>
        </p:grpSpPr>
        <p:sp>
          <p:nvSpPr>
            <p:cNvPr id="1473" name="Google Shape;1473;p127"/>
            <p:cNvSpPr/>
            <p:nvPr/>
          </p:nvSpPr>
          <p:spPr>
            <a:xfrm>
              <a:off x="5169700" y="601682"/>
              <a:ext cx="476868" cy="2152217"/>
            </a:xfrm>
            <a:custGeom>
              <a:rect b="b" l="l" r="r" t="t"/>
              <a:pathLst>
                <a:path extrusionOk="0" fill="none" h="51338" w="11375">
                  <a:moveTo>
                    <a:pt x="11275" y="0"/>
                  </a:moveTo>
                  <a:lnTo>
                    <a:pt x="7105" y="6105"/>
                  </a:lnTo>
                  <a:cubicBezTo>
                    <a:pt x="4136" y="10408"/>
                    <a:pt x="3136" y="15712"/>
                    <a:pt x="4303" y="20815"/>
                  </a:cubicBezTo>
                  <a:lnTo>
                    <a:pt x="11275" y="51337"/>
                  </a:lnTo>
                  <a:lnTo>
                    <a:pt x="8139" y="51337"/>
                  </a:lnTo>
                  <a:lnTo>
                    <a:pt x="1168" y="20815"/>
                  </a:lnTo>
                  <a:cubicBezTo>
                    <a:pt x="0" y="15712"/>
                    <a:pt x="1034" y="10408"/>
                    <a:pt x="3970" y="6105"/>
                  </a:cubicBezTo>
                  <a:lnTo>
                    <a:pt x="8139" y="0"/>
                  </a:lnTo>
                  <a:lnTo>
                    <a:pt x="11375" y="0"/>
                  </a:lnTo>
                </a:path>
              </a:pathLst>
            </a:custGeom>
            <a:solidFill>
              <a:srgbClr val="FFBBBB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127"/>
            <p:cNvSpPr/>
            <p:nvPr/>
          </p:nvSpPr>
          <p:spPr>
            <a:xfrm>
              <a:off x="5169700" y="601682"/>
              <a:ext cx="472676" cy="2152217"/>
            </a:xfrm>
            <a:custGeom>
              <a:rect b="b" l="l" r="r" t="t"/>
              <a:pathLst>
                <a:path extrusionOk="0" h="51338" w="11275">
                  <a:moveTo>
                    <a:pt x="8139" y="0"/>
                  </a:moveTo>
                  <a:lnTo>
                    <a:pt x="3970" y="6105"/>
                  </a:lnTo>
                  <a:cubicBezTo>
                    <a:pt x="1034" y="10408"/>
                    <a:pt x="0" y="15712"/>
                    <a:pt x="1168" y="20815"/>
                  </a:cubicBezTo>
                  <a:lnTo>
                    <a:pt x="8139" y="51337"/>
                  </a:lnTo>
                  <a:lnTo>
                    <a:pt x="11275" y="51337"/>
                  </a:lnTo>
                  <a:lnTo>
                    <a:pt x="4303" y="20815"/>
                  </a:lnTo>
                  <a:cubicBezTo>
                    <a:pt x="3136" y="15712"/>
                    <a:pt x="4136" y="10408"/>
                    <a:pt x="7105" y="6105"/>
                  </a:cubicBezTo>
                  <a:lnTo>
                    <a:pt x="11275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127"/>
            <p:cNvSpPr/>
            <p:nvPr/>
          </p:nvSpPr>
          <p:spPr>
            <a:xfrm>
              <a:off x="5489643" y="2579012"/>
              <a:ext cx="981699" cy="293709"/>
            </a:xfrm>
            <a:custGeom>
              <a:rect b="b" l="l" r="r" t="t"/>
              <a:pathLst>
                <a:path extrusionOk="0" h="7006" w="23417">
                  <a:moveTo>
                    <a:pt x="11709" y="0"/>
                  </a:moveTo>
                  <a:cubicBezTo>
                    <a:pt x="5237" y="0"/>
                    <a:pt x="0" y="1568"/>
                    <a:pt x="0" y="3503"/>
                  </a:cubicBezTo>
                  <a:cubicBezTo>
                    <a:pt x="0" y="5438"/>
                    <a:pt x="5237" y="7005"/>
                    <a:pt x="11709" y="7005"/>
                  </a:cubicBezTo>
                  <a:cubicBezTo>
                    <a:pt x="18180" y="7005"/>
                    <a:pt x="23417" y="5438"/>
                    <a:pt x="23417" y="3503"/>
                  </a:cubicBezTo>
                  <a:cubicBezTo>
                    <a:pt x="23417" y="1568"/>
                    <a:pt x="18180" y="0"/>
                    <a:pt x="11709" y="0"/>
                  </a:cubicBez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127"/>
            <p:cNvSpPr/>
            <p:nvPr/>
          </p:nvSpPr>
          <p:spPr>
            <a:xfrm>
              <a:off x="5502518" y="2497893"/>
              <a:ext cx="981699" cy="293709"/>
            </a:xfrm>
            <a:custGeom>
              <a:rect b="b" l="l" r="r" t="t"/>
              <a:pathLst>
                <a:path extrusionOk="0" fill="none" h="7006" w="23417">
                  <a:moveTo>
                    <a:pt x="23417" y="3503"/>
                  </a:moveTo>
                  <a:cubicBezTo>
                    <a:pt x="23417" y="5438"/>
                    <a:pt x="18180" y="7006"/>
                    <a:pt x="11709" y="7006"/>
                  </a:cubicBezTo>
                  <a:cubicBezTo>
                    <a:pt x="5237" y="7006"/>
                    <a:pt x="0" y="5438"/>
                    <a:pt x="0" y="3503"/>
                  </a:cubicBezTo>
                  <a:cubicBezTo>
                    <a:pt x="0" y="1569"/>
                    <a:pt x="5237" y="1"/>
                    <a:pt x="11709" y="1"/>
                  </a:cubicBezTo>
                  <a:cubicBezTo>
                    <a:pt x="18180" y="1"/>
                    <a:pt x="23417" y="1569"/>
                    <a:pt x="23417" y="3503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127"/>
            <p:cNvSpPr/>
            <p:nvPr/>
          </p:nvSpPr>
          <p:spPr>
            <a:xfrm>
              <a:off x="5224240" y="440870"/>
              <a:ext cx="964930" cy="861465"/>
            </a:xfrm>
            <a:custGeom>
              <a:rect b="b" l="l" r="r" t="t"/>
              <a:pathLst>
                <a:path extrusionOk="0" fill="none" h="20549" w="23017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lnTo>
                    <a:pt x="200" y="6438"/>
                  </a:ln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</a:path>
              </a:pathLst>
            </a:custGeom>
            <a:solidFill>
              <a:srgbClr val="FCEFE7"/>
            </a:solidFill>
            <a:ln cap="flat" cmpd="sng" w="28575">
              <a:solidFill>
                <a:srgbClr val="352A5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127"/>
            <p:cNvSpPr/>
            <p:nvPr/>
          </p:nvSpPr>
          <p:spPr>
            <a:xfrm>
              <a:off x="5502518" y="2579012"/>
              <a:ext cx="981699" cy="293709"/>
            </a:xfrm>
            <a:custGeom>
              <a:rect b="b" l="l" r="r" t="t"/>
              <a:pathLst>
                <a:path extrusionOk="0" fill="none" h="7006" w="23417">
                  <a:moveTo>
                    <a:pt x="23417" y="3503"/>
                  </a:moveTo>
                  <a:cubicBezTo>
                    <a:pt x="23417" y="5438"/>
                    <a:pt x="18180" y="7005"/>
                    <a:pt x="11709" y="7005"/>
                  </a:cubicBezTo>
                  <a:cubicBezTo>
                    <a:pt x="5237" y="7005"/>
                    <a:pt x="0" y="5438"/>
                    <a:pt x="0" y="3503"/>
                  </a:cubicBezTo>
                  <a:cubicBezTo>
                    <a:pt x="0" y="1568"/>
                    <a:pt x="5237" y="0"/>
                    <a:pt x="11709" y="0"/>
                  </a:cubicBezTo>
                  <a:cubicBezTo>
                    <a:pt x="18180" y="0"/>
                    <a:pt x="23417" y="1568"/>
                    <a:pt x="23417" y="3503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127"/>
            <p:cNvSpPr/>
            <p:nvPr/>
          </p:nvSpPr>
          <p:spPr>
            <a:xfrm>
              <a:off x="5489643" y="2497893"/>
              <a:ext cx="981699" cy="293709"/>
            </a:xfrm>
            <a:custGeom>
              <a:rect b="b" l="l" r="r" t="t"/>
              <a:pathLst>
                <a:path extrusionOk="0" h="7006" w="23417">
                  <a:moveTo>
                    <a:pt x="11709" y="1"/>
                  </a:moveTo>
                  <a:cubicBezTo>
                    <a:pt x="5237" y="1"/>
                    <a:pt x="0" y="1569"/>
                    <a:pt x="0" y="3503"/>
                  </a:cubicBezTo>
                  <a:cubicBezTo>
                    <a:pt x="0" y="5438"/>
                    <a:pt x="5237" y="7006"/>
                    <a:pt x="11709" y="7006"/>
                  </a:cubicBezTo>
                  <a:cubicBezTo>
                    <a:pt x="18180" y="7006"/>
                    <a:pt x="23417" y="5438"/>
                    <a:pt x="23417" y="3503"/>
                  </a:cubicBezTo>
                  <a:cubicBezTo>
                    <a:pt x="23417" y="1569"/>
                    <a:pt x="18180" y="1"/>
                    <a:pt x="11709" y="1"/>
                  </a:cubicBezTo>
                  <a:close/>
                </a:path>
              </a:pathLst>
            </a:custGeom>
            <a:solidFill>
              <a:srgbClr val="FFD378"/>
            </a:solidFill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127"/>
            <p:cNvSpPr/>
            <p:nvPr/>
          </p:nvSpPr>
          <p:spPr>
            <a:xfrm>
              <a:off x="5224240" y="440870"/>
              <a:ext cx="964930" cy="861465"/>
            </a:xfrm>
            <a:custGeom>
              <a:rect b="b" l="l" r="r" t="t"/>
              <a:pathLst>
                <a:path extrusionOk="0" h="20549" w="23017">
                  <a:moveTo>
                    <a:pt x="23017" y="0"/>
                  </a:moveTo>
                  <a:lnTo>
                    <a:pt x="2569" y="4037"/>
                  </a:lnTo>
                  <a:cubicBezTo>
                    <a:pt x="1368" y="4270"/>
                    <a:pt x="434" y="5237"/>
                    <a:pt x="200" y="6438"/>
                  </a:cubicBezTo>
                  <a:cubicBezTo>
                    <a:pt x="0" y="7672"/>
                    <a:pt x="567" y="8907"/>
                    <a:pt x="1668" y="9540"/>
                  </a:cubicBezTo>
                  <a:lnTo>
                    <a:pt x="20648" y="20548"/>
                  </a:lnTo>
                  <a:lnTo>
                    <a:pt x="23017" y="0"/>
                  </a:lnTo>
                  <a:close/>
                </a:path>
              </a:pathLst>
            </a:custGeom>
            <a:solidFill>
              <a:srgbClr val="FFD378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127"/>
            <p:cNvSpPr/>
            <p:nvPr/>
          </p:nvSpPr>
          <p:spPr>
            <a:xfrm>
              <a:off x="5881450" y="430096"/>
              <a:ext cx="683882" cy="895548"/>
            </a:xfrm>
            <a:custGeom>
              <a:rect b="b" l="l" r="r" t="t"/>
              <a:pathLst>
                <a:path extrusionOk="0" h="21362" w="16313">
                  <a:moveTo>
                    <a:pt x="8953" y="1"/>
                  </a:moveTo>
                  <a:cubicBezTo>
                    <a:pt x="5217" y="1"/>
                    <a:pt x="1681" y="4096"/>
                    <a:pt x="868" y="9597"/>
                  </a:cubicBezTo>
                  <a:cubicBezTo>
                    <a:pt x="1" y="15468"/>
                    <a:pt x="2569" y="20705"/>
                    <a:pt x="6572" y="21306"/>
                  </a:cubicBezTo>
                  <a:cubicBezTo>
                    <a:pt x="6826" y="21343"/>
                    <a:pt x="7080" y="21362"/>
                    <a:pt x="7333" y="21362"/>
                  </a:cubicBezTo>
                  <a:cubicBezTo>
                    <a:pt x="11096" y="21362"/>
                    <a:pt x="14633" y="17267"/>
                    <a:pt x="15445" y="11766"/>
                  </a:cubicBezTo>
                  <a:cubicBezTo>
                    <a:pt x="16313" y="5895"/>
                    <a:pt x="13744" y="658"/>
                    <a:pt x="9708" y="57"/>
                  </a:cubicBezTo>
                  <a:cubicBezTo>
                    <a:pt x="9456" y="19"/>
                    <a:pt x="9204" y="1"/>
                    <a:pt x="895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127"/>
            <p:cNvSpPr/>
            <p:nvPr/>
          </p:nvSpPr>
          <p:spPr>
            <a:xfrm>
              <a:off x="5881450" y="407291"/>
              <a:ext cx="683882" cy="941202"/>
            </a:xfrm>
            <a:custGeom>
              <a:rect b="b" l="l" r="r" t="t"/>
              <a:pathLst>
                <a:path extrusionOk="0" fill="none" h="22451" w="16313">
                  <a:moveTo>
                    <a:pt x="15445" y="12310"/>
                  </a:moveTo>
                  <a:cubicBezTo>
                    <a:pt x="14578" y="18180"/>
                    <a:pt x="10609" y="22450"/>
                    <a:pt x="6572" y="21850"/>
                  </a:cubicBezTo>
                  <a:cubicBezTo>
                    <a:pt x="2569" y="21249"/>
                    <a:pt x="1" y="16012"/>
                    <a:pt x="868" y="10141"/>
                  </a:cubicBezTo>
                  <a:cubicBezTo>
                    <a:pt x="1736" y="4270"/>
                    <a:pt x="5705" y="1"/>
                    <a:pt x="9708" y="601"/>
                  </a:cubicBezTo>
                  <a:cubicBezTo>
                    <a:pt x="13744" y="1202"/>
                    <a:pt x="16313" y="6439"/>
                    <a:pt x="15445" y="12310"/>
                  </a:cubicBezTo>
                  <a:close/>
                </a:path>
              </a:pathLst>
            </a:custGeom>
            <a:noFill/>
            <a:ln cap="rnd" cmpd="sng" w="28575">
              <a:solidFill>
                <a:srgbClr val="352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3" name="Google Shape;1483;p127"/>
          <p:cNvGrpSpPr/>
          <p:nvPr/>
        </p:nvGrpSpPr>
        <p:grpSpPr>
          <a:xfrm>
            <a:off x="6233755" y="2746046"/>
            <a:ext cx="3924386" cy="2506620"/>
            <a:chOff x="175855" y="1545896"/>
            <a:chExt cx="3924386" cy="2506620"/>
          </a:xfrm>
        </p:grpSpPr>
        <p:grpSp>
          <p:nvGrpSpPr>
            <p:cNvPr id="1484" name="Google Shape;1484;p127"/>
            <p:cNvGrpSpPr/>
            <p:nvPr/>
          </p:nvGrpSpPr>
          <p:grpSpPr>
            <a:xfrm>
              <a:off x="175855" y="1545896"/>
              <a:ext cx="3924386" cy="2506620"/>
              <a:chOff x="404400" y="1746028"/>
              <a:chExt cx="4559529" cy="2912304"/>
            </a:xfrm>
          </p:grpSpPr>
          <p:sp>
            <p:nvSpPr>
              <p:cNvPr id="1485" name="Google Shape;1485;p127"/>
              <p:cNvSpPr/>
              <p:nvPr/>
            </p:nvSpPr>
            <p:spPr>
              <a:xfrm>
                <a:off x="404400" y="2226148"/>
                <a:ext cx="4559529" cy="2432184"/>
              </a:xfrm>
              <a:custGeom>
                <a:rect b="b" l="l" r="r" t="t"/>
                <a:pathLst>
                  <a:path extrusionOk="0" h="77041" w="144426">
                    <a:moveTo>
                      <a:pt x="63064" y="1"/>
                    </a:moveTo>
                    <a:cubicBezTo>
                      <a:pt x="50875" y="1"/>
                      <a:pt x="42233" y="14970"/>
                      <a:pt x="22796" y="16082"/>
                    </a:cubicBezTo>
                    <a:cubicBezTo>
                      <a:pt x="21395" y="16182"/>
                      <a:pt x="20161" y="17082"/>
                      <a:pt x="19694" y="18417"/>
                    </a:cubicBezTo>
                    <a:lnTo>
                      <a:pt x="247" y="75624"/>
                    </a:lnTo>
                    <a:cubicBezTo>
                      <a:pt x="0" y="76332"/>
                      <a:pt x="521" y="77040"/>
                      <a:pt x="1232" y="77040"/>
                    </a:cubicBezTo>
                    <a:cubicBezTo>
                      <a:pt x="1292" y="77040"/>
                      <a:pt x="1352" y="77036"/>
                      <a:pt x="1414" y="77025"/>
                    </a:cubicBezTo>
                    <a:cubicBezTo>
                      <a:pt x="9720" y="75624"/>
                      <a:pt x="44545" y="67252"/>
                      <a:pt x="62091" y="63015"/>
                    </a:cubicBezTo>
                    <a:cubicBezTo>
                      <a:pt x="64959" y="64783"/>
                      <a:pt x="68329" y="65817"/>
                      <a:pt x="71964" y="65817"/>
                    </a:cubicBezTo>
                    <a:cubicBezTo>
                      <a:pt x="75734" y="65817"/>
                      <a:pt x="79236" y="64683"/>
                      <a:pt x="82172" y="62782"/>
                    </a:cubicBezTo>
                    <a:lnTo>
                      <a:pt x="142982" y="76525"/>
                    </a:lnTo>
                    <a:cubicBezTo>
                      <a:pt x="143054" y="76540"/>
                      <a:pt x="143126" y="76547"/>
                      <a:pt x="143195" y="76547"/>
                    </a:cubicBezTo>
                    <a:cubicBezTo>
                      <a:pt x="143895" y="76547"/>
                      <a:pt x="144425" y="75822"/>
                      <a:pt x="144183" y="75124"/>
                    </a:cubicBezTo>
                    <a:lnTo>
                      <a:pt x="124735" y="18417"/>
                    </a:lnTo>
                    <a:cubicBezTo>
                      <a:pt x="124268" y="17082"/>
                      <a:pt x="123068" y="16182"/>
                      <a:pt x="121633" y="16082"/>
                    </a:cubicBezTo>
                    <a:cubicBezTo>
                      <a:pt x="102223" y="14970"/>
                      <a:pt x="93586" y="1"/>
                      <a:pt x="81399" y="1"/>
                    </a:cubicBezTo>
                    <a:cubicBezTo>
                      <a:pt x="78590" y="1"/>
                      <a:pt x="75593" y="796"/>
                      <a:pt x="72231" y="2739"/>
                    </a:cubicBezTo>
                    <a:cubicBezTo>
                      <a:pt x="68870" y="796"/>
                      <a:pt x="65873" y="1"/>
                      <a:pt x="63064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127"/>
              <p:cNvSpPr/>
              <p:nvPr/>
            </p:nvSpPr>
            <p:spPr>
              <a:xfrm>
                <a:off x="722818" y="3622657"/>
                <a:ext cx="1961949" cy="860377"/>
              </a:xfrm>
              <a:custGeom>
                <a:rect b="b" l="l" r="r" t="t"/>
                <a:pathLst>
                  <a:path extrusionOk="0" h="27253" w="62146">
                    <a:moveTo>
                      <a:pt x="62145" y="0"/>
                    </a:moveTo>
                    <a:lnTo>
                      <a:pt x="1" y="19981"/>
                    </a:lnTo>
                    <a:lnTo>
                      <a:pt x="1" y="27253"/>
                    </a:lnTo>
                    <a:lnTo>
                      <a:pt x="62145" y="12542"/>
                    </a:lnTo>
                    <a:lnTo>
                      <a:pt x="62145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127"/>
              <p:cNvSpPr/>
              <p:nvPr/>
            </p:nvSpPr>
            <p:spPr>
              <a:xfrm>
                <a:off x="2684756" y="3622657"/>
                <a:ext cx="1961918" cy="860377"/>
              </a:xfrm>
              <a:custGeom>
                <a:rect b="b" l="l" r="r" t="t"/>
                <a:pathLst>
                  <a:path extrusionOk="0" h="27253" w="62145">
                    <a:moveTo>
                      <a:pt x="0" y="0"/>
                    </a:moveTo>
                    <a:lnTo>
                      <a:pt x="0" y="12542"/>
                    </a:lnTo>
                    <a:lnTo>
                      <a:pt x="62145" y="27253"/>
                    </a:lnTo>
                    <a:lnTo>
                      <a:pt x="62145" y="19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127"/>
              <p:cNvSpPr/>
              <p:nvPr/>
            </p:nvSpPr>
            <p:spPr>
              <a:xfrm>
                <a:off x="1496859" y="3651039"/>
                <a:ext cx="2353670" cy="566618"/>
              </a:xfrm>
              <a:custGeom>
                <a:rect b="b" l="l" r="r" t="t"/>
                <a:pathLst>
                  <a:path extrusionOk="0" h="17948" w="74554">
                    <a:moveTo>
                      <a:pt x="34896" y="0"/>
                    </a:moveTo>
                    <a:cubicBezTo>
                      <a:pt x="34896" y="0"/>
                      <a:pt x="34894" y="1"/>
                      <a:pt x="34892" y="2"/>
                    </a:cubicBezTo>
                    <a:cubicBezTo>
                      <a:pt x="34890" y="2"/>
                      <a:pt x="34889" y="3"/>
                      <a:pt x="34889" y="4"/>
                    </a:cubicBezTo>
                    <a:lnTo>
                      <a:pt x="34889" y="4"/>
                    </a:lnTo>
                    <a:cubicBezTo>
                      <a:pt x="34894" y="2"/>
                      <a:pt x="34896" y="0"/>
                      <a:pt x="34896" y="0"/>
                    </a:cubicBezTo>
                    <a:close/>
                    <a:moveTo>
                      <a:pt x="34889" y="4"/>
                    </a:moveTo>
                    <a:cubicBezTo>
                      <a:pt x="34314" y="321"/>
                      <a:pt x="0" y="17948"/>
                      <a:pt x="0" y="17948"/>
                    </a:cubicBezTo>
                    <a:lnTo>
                      <a:pt x="37827" y="9075"/>
                    </a:lnTo>
                    <a:lnTo>
                      <a:pt x="74554" y="17481"/>
                    </a:lnTo>
                    <a:lnTo>
                      <a:pt x="74554" y="10976"/>
                    </a:lnTo>
                    <a:cubicBezTo>
                      <a:pt x="74554" y="10976"/>
                      <a:pt x="34796" y="259"/>
                      <a:pt x="34889" y="4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127"/>
              <p:cNvSpPr/>
              <p:nvPr/>
            </p:nvSpPr>
            <p:spPr>
              <a:xfrm>
                <a:off x="1496859" y="3644756"/>
                <a:ext cx="2353670" cy="572901"/>
              </a:xfrm>
              <a:custGeom>
                <a:rect b="b" l="l" r="r" t="t"/>
                <a:pathLst>
                  <a:path extrusionOk="0" fill="none" h="18147" w="74554">
                    <a:moveTo>
                      <a:pt x="0" y="18147"/>
                    </a:moveTo>
                    <a:lnTo>
                      <a:pt x="37827" y="9274"/>
                    </a:lnTo>
                    <a:lnTo>
                      <a:pt x="74554" y="17680"/>
                    </a:lnTo>
                    <a:lnTo>
                      <a:pt x="74554" y="11175"/>
                    </a:lnTo>
                    <a:cubicBezTo>
                      <a:pt x="74554" y="11175"/>
                      <a:pt x="34458" y="368"/>
                      <a:pt x="34892" y="201"/>
                    </a:cubicBezTo>
                    <a:cubicBezTo>
                      <a:pt x="35326" y="1"/>
                      <a:pt x="0" y="18147"/>
                      <a:pt x="0" y="1814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127"/>
              <p:cNvSpPr/>
              <p:nvPr/>
            </p:nvSpPr>
            <p:spPr>
              <a:xfrm>
                <a:off x="596474" y="203609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57190" y="1"/>
                    </a:moveTo>
                    <a:cubicBezTo>
                      <a:pt x="46699" y="1"/>
                      <a:pt x="41896" y="13890"/>
                      <a:pt x="22983" y="14963"/>
                    </a:cubicBezTo>
                    <a:cubicBezTo>
                      <a:pt x="21582" y="15030"/>
                      <a:pt x="20348" y="15964"/>
                      <a:pt x="19881" y="17298"/>
                    </a:cubicBezTo>
                    <a:lnTo>
                      <a:pt x="167" y="73505"/>
                    </a:lnTo>
                    <a:cubicBezTo>
                      <a:pt x="0" y="74005"/>
                      <a:pt x="334" y="74472"/>
                      <a:pt x="834" y="74472"/>
                    </a:cubicBezTo>
                    <a:cubicBezTo>
                      <a:pt x="36344" y="74181"/>
                      <a:pt x="41794" y="58649"/>
                      <a:pt x="54313" y="58649"/>
                    </a:cubicBezTo>
                    <a:cubicBezTo>
                      <a:pt x="57565" y="58649"/>
                      <a:pt x="61292" y="59697"/>
                      <a:pt x="66147" y="62330"/>
                    </a:cubicBezTo>
                    <a:lnTo>
                      <a:pt x="66147" y="2854"/>
                    </a:lnTo>
                    <a:cubicBezTo>
                      <a:pt x="62634" y="824"/>
                      <a:pt x="59744" y="1"/>
                      <a:pt x="57190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127"/>
              <p:cNvSpPr/>
              <p:nvPr/>
            </p:nvSpPr>
            <p:spPr>
              <a:xfrm>
                <a:off x="596474" y="179868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22983" y="22483"/>
                    </a:moveTo>
                    <a:cubicBezTo>
                      <a:pt x="46500" y="21149"/>
                      <a:pt x="48201" y="0"/>
                      <a:pt x="66147" y="10374"/>
                    </a:cubicBezTo>
                    <a:lnTo>
                      <a:pt x="66147" y="69850"/>
                    </a:lnTo>
                    <a:cubicBezTo>
                      <a:pt x="42597" y="57075"/>
                      <a:pt x="45566" y="81625"/>
                      <a:pt x="834" y="81992"/>
                    </a:cubicBezTo>
                    <a:cubicBezTo>
                      <a:pt x="334" y="81992"/>
                      <a:pt x="0" y="81525"/>
                      <a:pt x="167" y="81025"/>
                    </a:cubicBezTo>
                    <a:lnTo>
                      <a:pt x="19881" y="24818"/>
                    </a:lnTo>
                    <a:cubicBezTo>
                      <a:pt x="20348" y="23484"/>
                      <a:pt x="21582" y="22550"/>
                      <a:pt x="22983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127"/>
              <p:cNvSpPr/>
              <p:nvPr/>
            </p:nvSpPr>
            <p:spPr>
              <a:xfrm>
                <a:off x="2684756" y="2009765"/>
                <a:ext cx="2088292" cy="2351113"/>
              </a:xfrm>
              <a:custGeom>
                <a:rect b="b" l="l" r="r" t="t"/>
                <a:pathLst>
                  <a:path extrusionOk="0" h="74473" w="66148">
                    <a:moveTo>
                      <a:pt x="8942" y="1"/>
                    </a:moveTo>
                    <a:cubicBezTo>
                      <a:pt x="6392" y="1"/>
                      <a:pt x="3507" y="824"/>
                      <a:pt x="0" y="2855"/>
                    </a:cubicBezTo>
                    <a:lnTo>
                      <a:pt x="0" y="62330"/>
                    </a:lnTo>
                    <a:cubicBezTo>
                      <a:pt x="4855" y="59697"/>
                      <a:pt x="8583" y="58649"/>
                      <a:pt x="11834" y="58649"/>
                    </a:cubicBezTo>
                    <a:cubicBezTo>
                      <a:pt x="24352" y="58649"/>
                      <a:pt x="29796" y="74181"/>
                      <a:pt x="65280" y="74472"/>
                    </a:cubicBezTo>
                    <a:cubicBezTo>
                      <a:pt x="65781" y="74472"/>
                      <a:pt x="66148" y="74005"/>
                      <a:pt x="65981" y="73505"/>
                    </a:cubicBezTo>
                    <a:lnTo>
                      <a:pt x="46267" y="17298"/>
                    </a:lnTo>
                    <a:cubicBezTo>
                      <a:pt x="45800" y="15964"/>
                      <a:pt x="44565" y="15030"/>
                      <a:pt x="43164" y="14963"/>
                    </a:cubicBezTo>
                    <a:cubicBezTo>
                      <a:pt x="24224" y="13890"/>
                      <a:pt x="19416" y="1"/>
                      <a:pt x="8942" y="1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127"/>
              <p:cNvSpPr/>
              <p:nvPr/>
            </p:nvSpPr>
            <p:spPr>
              <a:xfrm>
                <a:off x="2684756" y="1772357"/>
                <a:ext cx="2088292" cy="2588519"/>
              </a:xfrm>
              <a:custGeom>
                <a:rect b="b" l="l" r="r" t="t"/>
                <a:pathLst>
                  <a:path extrusionOk="0" fill="none" h="81993" w="66148">
                    <a:moveTo>
                      <a:pt x="43164" y="22483"/>
                    </a:moveTo>
                    <a:cubicBezTo>
                      <a:pt x="19614" y="21149"/>
                      <a:pt x="17913" y="0"/>
                      <a:pt x="0" y="10375"/>
                    </a:cubicBezTo>
                    <a:lnTo>
                      <a:pt x="0" y="69850"/>
                    </a:lnTo>
                    <a:cubicBezTo>
                      <a:pt x="23550" y="57075"/>
                      <a:pt x="20582" y="81626"/>
                      <a:pt x="65280" y="81992"/>
                    </a:cubicBezTo>
                    <a:cubicBezTo>
                      <a:pt x="65781" y="81992"/>
                      <a:pt x="66148" y="81525"/>
                      <a:pt x="65981" y="81025"/>
                    </a:cubicBezTo>
                    <a:lnTo>
                      <a:pt x="46267" y="24818"/>
                    </a:lnTo>
                    <a:cubicBezTo>
                      <a:pt x="45800" y="23484"/>
                      <a:pt x="44565" y="22550"/>
                      <a:pt x="43164" y="22483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127"/>
              <p:cNvSpPr/>
              <p:nvPr/>
            </p:nvSpPr>
            <p:spPr>
              <a:xfrm>
                <a:off x="2684756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10773" y="0"/>
                    </a:moveTo>
                    <a:cubicBezTo>
                      <a:pt x="7735" y="0"/>
                      <a:pt x="4313" y="961"/>
                      <a:pt x="0" y="3459"/>
                    </a:cubicBezTo>
                    <a:lnTo>
                      <a:pt x="0" y="62934"/>
                    </a:lnTo>
                    <a:cubicBezTo>
                      <a:pt x="5787" y="59795"/>
                      <a:pt x="10024" y="58607"/>
                      <a:pt x="13785" y="58607"/>
                    </a:cubicBezTo>
                    <a:cubicBezTo>
                      <a:pt x="25329" y="58607"/>
                      <a:pt x="32400" y="69796"/>
                      <a:pt x="66114" y="70073"/>
                    </a:cubicBezTo>
                    <a:cubicBezTo>
                      <a:pt x="66615" y="70073"/>
                      <a:pt x="66981" y="69606"/>
                      <a:pt x="66815" y="69106"/>
                    </a:cubicBezTo>
                    <a:lnTo>
                      <a:pt x="47101" y="12899"/>
                    </a:lnTo>
                    <a:cubicBezTo>
                      <a:pt x="46634" y="11564"/>
                      <a:pt x="45399" y="10630"/>
                      <a:pt x="43998" y="10564"/>
                    </a:cubicBezTo>
                    <a:cubicBezTo>
                      <a:pt x="26118" y="9551"/>
                      <a:pt x="20352" y="0"/>
                      <a:pt x="10773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127"/>
              <p:cNvSpPr/>
              <p:nvPr/>
            </p:nvSpPr>
            <p:spPr>
              <a:xfrm>
                <a:off x="2684756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43998" y="17480"/>
                    </a:moveTo>
                    <a:cubicBezTo>
                      <a:pt x="20448" y="16145"/>
                      <a:pt x="17913" y="0"/>
                      <a:pt x="0" y="10375"/>
                    </a:cubicBezTo>
                    <a:lnTo>
                      <a:pt x="0" y="70551"/>
                    </a:lnTo>
                    <a:cubicBezTo>
                      <a:pt x="23550" y="57775"/>
                      <a:pt x="21416" y="76622"/>
                      <a:pt x="66114" y="76989"/>
                    </a:cubicBezTo>
                    <a:cubicBezTo>
                      <a:pt x="66615" y="76989"/>
                      <a:pt x="66981" y="76522"/>
                      <a:pt x="66815" y="76022"/>
                    </a:cubicBezTo>
                    <a:lnTo>
                      <a:pt x="47101" y="19815"/>
                    </a:lnTo>
                    <a:cubicBezTo>
                      <a:pt x="46634" y="18480"/>
                      <a:pt x="45399" y="17546"/>
                      <a:pt x="43998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127"/>
              <p:cNvSpPr/>
              <p:nvPr/>
            </p:nvSpPr>
            <p:spPr>
              <a:xfrm>
                <a:off x="2684756" y="1938385"/>
                <a:ext cx="2153579" cy="2093943"/>
              </a:xfrm>
              <a:custGeom>
                <a:rect b="b" l="l" r="r" t="t"/>
                <a:pathLst>
                  <a:path extrusionOk="0" h="66327" w="68216">
                    <a:moveTo>
                      <a:pt x="13386" y="0"/>
                    </a:moveTo>
                    <a:cubicBezTo>
                      <a:pt x="9595" y="0"/>
                      <a:pt x="5451" y="1125"/>
                      <a:pt x="0" y="4282"/>
                    </a:cubicBezTo>
                    <a:lnTo>
                      <a:pt x="0" y="64325"/>
                    </a:lnTo>
                    <a:cubicBezTo>
                      <a:pt x="7205" y="60416"/>
                      <a:pt x="12122" y="59052"/>
                      <a:pt x="16756" y="59052"/>
                    </a:cubicBezTo>
                    <a:cubicBezTo>
                      <a:pt x="27268" y="59052"/>
                      <a:pt x="36325" y="66071"/>
                      <a:pt x="67348" y="66326"/>
                    </a:cubicBezTo>
                    <a:cubicBezTo>
                      <a:pt x="67849" y="66326"/>
                      <a:pt x="68216" y="65826"/>
                      <a:pt x="68049" y="65359"/>
                    </a:cubicBezTo>
                    <a:lnTo>
                      <a:pt x="48335" y="9118"/>
                    </a:lnTo>
                    <a:cubicBezTo>
                      <a:pt x="47868" y="7784"/>
                      <a:pt x="46634" y="6883"/>
                      <a:pt x="45233" y="6783"/>
                    </a:cubicBezTo>
                    <a:cubicBezTo>
                      <a:pt x="28872" y="5878"/>
                      <a:pt x="22053" y="0"/>
                      <a:pt x="13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1497" name="Google Shape;1497;p127"/>
              <p:cNvSpPr/>
              <p:nvPr/>
            </p:nvSpPr>
            <p:spPr>
              <a:xfrm>
                <a:off x="2684756" y="1746028"/>
                <a:ext cx="2153579" cy="2286299"/>
              </a:xfrm>
              <a:custGeom>
                <a:rect b="b" l="l" r="r" t="t"/>
                <a:pathLst>
                  <a:path extrusionOk="0" fill="none" h="72420" w="68216">
                    <a:moveTo>
                      <a:pt x="45233" y="12876"/>
                    </a:moveTo>
                    <a:cubicBezTo>
                      <a:pt x="21716" y="11575"/>
                      <a:pt x="17913" y="1"/>
                      <a:pt x="0" y="10375"/>
                    </a:cubicBezTo>
                    <a:lnTo>
                      <a:pt x="0" y="70684"/>
                    </a:lnTo>
                    <a:cubicBezTo>
                      <a:pt x="23550" y="57909"/>
                      <a:pt x="22650" y="72052"/>
                      <a:pt x="67348" y="72419"/>
                    </a:cubicBezTo>
                    <a:cubicBezTo>
                      <a:pt x="67849" y="72419"/>
                      <a:pt x="68216" y="71919"/>
                      <a:pt x="68049" y="71452"/>
                    </a:cubicBezTo>
                    <a:lnTo>
                      <a:pt x="48335" y="15211"/>
                    </a:lnTo>
                    <a:cubicBezTo>
                      <a:pt x="47868" y="13877"/>
                      <a:pt x="46634" y="12976"/>
                      <a:pt x="45233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127"/>
              <p:cNvSpPr/>
              <p:nvPr/>
            </p:nvSpPr>
            <p:spPr>
              <a:xfrm>
                <a:off x="576458" y="1990697"/>
                <a:ext cx="2114622" cy="2212205"/>
              </a:xfrm>
              <a:custGeom>
                <a:rect b="b" l="l" r="r" t="t"/>
                <a:pathLst>
                  <a:path extrusionOk="0" h="70073" w="66982">
                    <a:moveTo>
                      <a:pt x="56191" y="0"/>
                    </a:moveTo>
                    <a:cubicBezTo>
                      <a:pt x="46598" y="0"/>
                      <a:pt x="40838" y="9551"/>
                      <a:pt x="22983" y="10564"/>
                    </a:cubicBezTo>
                    <a:cubicBezTo>
                      <a:pt x="21549" y="10630"/>
                      <a:pt x="20348" y="11564"/>
                      <a:pt x="19881" y="12899"/>
                    </a:cubicBezTo>
                    <a:lnTo>
                      <a:pt x="167" y="69106"/>
                    </a:lnTo>
                    <a:cubicBezTo>
                      <a:pt x="0" y="69606"/>
                      <a:pt x="334" y="70073"/>
                      <a:pt x="834" y="70073"/>
                    </a:cubicBezTo>
                    <a:cubicBezTo>
                      <a:pt x="34574" y="69796"/>
                      <a:pt x="41631" y="58607"/>
                      <a:pt x="53183" y="58607"/>
                    </a:cubicBezTo>
                    <a:cubicBezTo>
                      <a:pt x="56946" y="58607"/>
                      <a:pt x="61186" y="59795"/>
                      <a:pt x="66981" y="62934"/>
                    </a:cubicBezTo>
                    <a:lnTo>
                      <a:pt x="66981" y="3459"/>
                    </a:lnTo>
                    <a:cubicBezTo>
                      <a:pt x="62661" y="961"/>
                      <a:pt x="59233" y="0"/>
                      <a:pt x="56191" y="0"/>
                    </a:cubicBezTo>
                    <a:close/>
                  </a:path>
                </a:pathLst>
              </a:custGeom>
              <a:solidFill>
                <a:srgbClr val="AC99CE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127"/>
              <p:cNvSpPr/>
              <p:nvPr/>
            </p:nvSpPr>
            <p:spPr>
              <a:xfrm>
                <a:off x="576458" y="1772357"/>
                <a:ext cx="2114622" cy="2430543"/>
              </a:xfrm>
              <a:custGeom>
                <a:rect b="b" l="l" r="r" t="t"/>
                <a:pathLst>
                  <a:path extrusionOk="0" fill="none" h="76989" w="66982">
                    <a:moveTo>
                      <a:pt x="22983" y="17480"/>
                    </a:moveTo>
                    <a:cubicBezTo>
                      <a:pt x="46500" y="16145"/>
                      <a:pt x="49035" y="0"/>
                      <a:pt x="66981" y="10375"/>
                    </a:cubicBezTo>
                    <a:lnTo>
                      <a:pt x="66981" y="70551"/>
                    </a:lnTo>
                    <a:cubicBezTo>
                      <a:pt x="43398" y="57775"/>
                      <a:pt x="45566" y="76622"/>
                      <a:pt x="834" y="76989"/>
                    </a:cubicBezTo>
                    <a:cubicBezTo>
                      <a:pt x="334" y="76989"/>
                      <a:pt x="0" y="76522"/>
                      <a:pt x="167" y="76022"/>
                    </a:cubicBezTo>
                    <a:lnTo>
                      <a:pt x="19881" y="19815"/>
                    </a:lnTo>
                    <a:cubicBezTo>
                      <a:pt x="20348" y="18480"/>
                      <a:pt x="21549" y="17546"/>
                      <a:pt x="22983" y="1748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127"/>
              <p:cNvSpPr/>
              <p:nvPr/>
            </p:nvSpPr>
            <p:spPr>
              <a:xfrm>
                <a:off x="536427" y="1938385"/>
                <a:ext cx="2154652" cy="2093943"/>
              </a:xfrm>
              <a:custGeom>
                <a:rect b="b" l="l" r="r" t="t"/>
                <a:pathLst>
                  <a:path extrusionOk="0" h="66327" w="68250">
                    <a:moveTo>
                      <a:pt x="54842" y="0"/>
                    </a:moveTo>
                    <a:cubicBezTo>
                      <a:pt x="46164" y="0"/>
                      <a:pt x="39345" y="5878"/>
                      <a:pt x="22984" y="6783"/>
                    </a:cubicBezTo>
                    <a:cubicBezTo>
                      <a:pt x="21583" y="6883"/>
                      <a:pt x="20349" y="7784"/>
                      <a:pt x="19882" y="9118"/>
                    </a:cubicBezTo>
                    <a:lnTo>
                      <a:pt x="168" y="65359"/>
                    </a:lnTo>
                    <a:cubicBezTo>
                      <a:pt x="1" y="65826"/>
                      <a:pt x="368" y="66326"/>
                      <a:pt x="868" y="66326"/>
                    </a:cubicBezTo>
                    <a:cubicBezTo>
                      <a:pt x="31715" y="66073"/>
                      <a:pt x="40845" y="59258"/>
                      <a:pt x="51293" y="59258"/>
                    </a:cubicBezTo>
                    <a:cubicBezTo>
                      <a:pt x="55984" y="59258"/>
                      <a:pt x="60941" y="60632"/>
                      <a:pt x="68249" y="64591"/>
                    </a:cubicBezTo>
                    <a:lnTo>
                      <a:pt x="68249" y="4282"/>
                    </a:lnTo>
                    <a:cubicBezTo>
                      <a:pt x="62789" y="1125"/>
                      <a:pt x="58637" y="0"/>
                      <a:pt x="548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352A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CEFE7"/>
                  </a:solidFill>
                </a:endParaRPr>
              </a:p>
            </p:txBody>
          </p:sp>
          <p:sp>
            <p:nvSpPr>
              <p:cNvPr id="1501" name="Google Shape;1501;p127"/>
              <p:cNvSpPr/>
              <p:nvPr/>
            </p:nvSpPr>
            <p:spPr>
              <a:xfrm>
                <a:off x="536427" y="1746028"/>
                <a:ext cx="2154652" cy="2286299"/>
              </a:xfrm>
              <a:custGeom>
                <a:rect b="b" l="l" r="r" t="t"/>
                <a:pathLst>
                  <a:path extrusionOk="0" fill="none" h="72420" w="68250">
                    <a:moveTo>
                      <a:pt x="22984" y="12876"/>
                    </a:moveTo>
                    <a:cubicBezTo>
                      <a:pt x="46501" y="11575"/>
                      <a:pt x="50303" y="1"/>
                      <a:pt x="68249" y="10375"/>
                    </a:cubicBezTo>
                    <a:lnTo>
                      <a:pt x="68249" y="70684"/>
                    </a:lnTo>
                    <a:cubicBezTo>
                      <a:pt x="44666" y="57909"/>
                      <a:pt x="45567" y="72052"/>
                      <a:pt x="868" y="72419"/>
                    </a:cubicBezTo>
                    <a:cubicBezTo>
                      <a:pt x="368" y="72419"/>
                      <a:pt x="1" y="71919"/>
                      <a:pt x="168" y="71452"/>
                    </a:cubicBezTo>
                    <a:lnTo>
                      <a:pt x="19882" y="15211"/>
                    </a:lnTo>
                    <a:cubicBezTo>
                      <a:pt x="20349" y="13877"/>
                      <a:pt x="21583" y="12976"/>
                      <a:pt x="22984" y="1287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352A5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02" name="Google Shape;1502;p127"/>
            <p:cNvSpPr/>
            <p:nvPr/>
          </p:nvSpPr>
          <p:spPr>
            <a:xfrm>
              <a:off x="2152500" y="1757375"/>
              <a:ext cx="199025" cy="1679073"/>
            </a:xfrm>
            <a:custGeom>
              <a:rect b="b" l="l" r="r" t="t"/>
              <a:pathLst>
                <a:path extrusionOk="0" h="63046" w="7473">
                  <a:moveTo>
                    <a:pt x="7472" y="1"/>
                  </a:moveTo>
                  <a:cubicBezTo>
                    <a:pt x="3536" y="468"/>
                    <a:pt x="0" y="2836"/>
                    <a:pt x="0" y="2836"/>
                  </a:cubicBezTo>
                  <a:lnTo>
                    <a:pt x="0" y="63046"/>
                  </a:lnTo>
                  <a:lnTo>
                    <a:pt x="1735" y="62145"/>
                  </a:lnTo>
                  <a:lnTo>
                    <a:pt x="7472" y="1"/>
                  </a:lnTo>
                  <a:close/>
                </a:path>
              </a:pathLst>
            </a:custGeom>
            <a:solidFill>
              <a:srgbClr val="FCEF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128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jQuery </a:t>
            </a: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取得表單資料</a:t>
            </a:r>
            <a:endParaRPr/>
          </a:p>
        </p:txBody>
      </p:sp>
      <p:sp>
        <p:nvSpPr>
          <p:cNvPr id="1508" name="Google Shape;1508;p128"/>
          <p:cNvSpPr txBox="1"/>
          <p:nvPr/>
        </p:nvSpPr>
        <p:spPr>
          <a:xfrm>
            <a:off x="701600" y="1182950"/>
            <a:ext cx="7940100" cy="384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accent5"/>
                </a:solidFill>
              </a:rPr>
              <a:t>$( </a:t>
            </a:r>
            <a:r>
              <a:rPr lang="en" sz="1950">
                <a:solidFill>
                  <a:srgbClr val="DD1144"/>
                </a:solidFill>
              </a:rPr>
              <a:t>"form"</a:t>
            </a:r>
            <a:r>
              <a:rPr lang="en" sz="1950">
                <a:solidFill>
                  <a:srgbClr val="333333"/>
                </a:solidFill>
              </a:rPr>
              <a:t> </a:t>
            </a:r>
            <a:r>
              <a:rPr lang="en" sz="1950">
                <a:solidFill>
                  <a:schemeClr val="accent5"/>
                </a:solidFill>
              </a:rPr>
              <a:t>).on(</a:t>
            </a:r>
            <a:r>
              <a:rPr lang="en" sz="1950">
                <a:solidFill>
                  <a:srgbClr val="333333"/>
                </a:solidFill>
              </a:rPr>
              <a:t> </a:t>
            </a:r>
            <a:r>
              <a:rPr lang="en" sz="1950">
                <a:solidFill>
                  <a:srgbClr val="DD1144"/>
                </a:solidFill>
              </a:rPr>
              <a:t>"submit"</a:t>
            </a:r>
            <a:r>
              <a:rPr lang="en" sz="1950">
                <a:solidFill>
                  <a:schemeClr val="accent5"/>
                </a:solidFill>
              </a:rPr>
              <a:t>, </a:t>
            </a:r>
            <a:r>
              <a:rPr b="1" lang="en" sz="1950">
                <a:solidFill>
                  <a:schemeClr val="accent5"/>
                </a:solidFill>
              </a:rPr>
              <a:t>function</a:t>
            </a:r>
            <a:r>
              <a:rPr lang="en" sz="1950">
                <a:solidFill>
                  <a:schemeClr val="accent5"/>
                </a:solidFill>
              </a:rPr>
              <a:t>( event ) {</a:t>
            </a:r>
            <a:endParaRPr sz="1950">
              <a:solidFill>
                <a:schemeClr val="accent5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accent5"/>
                </a:solidFill>
              </a:rPr>
              <a:t> event.preventDefault();</a:t>
            </a:r>
            <a:endParaRPr sz="1950">
              <a:solidFill>
                <a:schemeClr val="accent5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333333"/>
                </a:solidFill>
              </a:rPr>
              <a:t> </a:t>
            </a:r>
            <a:r>
              <a:rPr lang="en" sz="1950">
                <a:solidFill>
                  <a:srgbClr val="0086B3"/>
                </a:solidFill>
              </a:rPr>
              <a:t>console</a:t>
            </a:r>
            <a:r>
              <a:rPr lang="en" sz="1950">
                <a:solidFill>
                  <a:schemeClr val="accent5"/>
                </a:solidFill>
              </a:rPr>
              <a:t>.log( $(</a:t>
            </a:r>
            <a:r>
              <a:rPr lang="en" sz="1950">
                <a:solidFill>
                  <a:srgbClr val="0086B3"/>
                </a:solidFill>
              </a:rPr>
              <a:t>this</a:t>
            </a:r>
            <a:r>
              <a:rPr lang="en" sz="1950">
                <a:solidFill>
                  <a:schemeClr val="accent5"/>
                </a:solidFill>
              </a:rPr>
              <a:t>).serialize() );</a:t>
            </a:r>
            <a:endParaRPr sz="1950">
              <a:solidFill>
                <a:schemeClr val="accent5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accent5"/>
                </a:solidFill>
              </a:rPr>
              <a:t>});</a:t>
            </a:r>
            <a:endParaRPr sz="195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5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129"/>
          <p:cNvSpPr txBox="1"/>
          <p:nvPr>
            <p:ph type="title"/>
          </p:nvPr>
        </p:nvSpPr>
        <p:spPr>
          <a:xfrm>
            <a:off x="701600" y="412250"/>
            <a:ext cx="77292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jQuery 的 Ajax 用法（POST）</a:t>
            </a:r>
            <a:endParaRPr/>
          </a:p>
        </p:txBody>
      </p:sp>
      <p:sp>
        <p:nvSpPr>
          <p:cNvPr id="1514" name="Google Shape;1514;p129"/>
          <p:cNvSpPr txBox="1"/>
          <p:nvPr/>
        </p:nvSpPr>
        <p:spPr>
          <a:xfrm>
            <a:off x="701600" y="1182950"/>
            <a:ext cx="7940100" cy="384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accent5"/>
                </a:solidFill>
              </a:rPr>
              <a:t>$.ajax({</a:t>
            </a:r>
            <a:endParaRPr sz="2050">
              <a:solidFill>
                <a:schemeClr val="accent5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333333"/>
                </a:solidFill>
              </a:rPr>
              <a:t> </a:t>
            </a:r>
            <a:r>
              <a:rPr lang="en" sz="2050">
                <a:solidFill>
                  <a:srgbClr val="008080"/>
                </a:solidFill>
              </a:rPr>
              <a:t>method</a:t>
            </a:r>
            <a:r>
              <a:rPr lang="en" sz="2050">
                <a:solidFill>
                  <a:schemeClr val="accent5"/>
                </a:solidFill>
              </a:rPr>
              <a:t>: </a:t>
            </a:r>
            <a:r>
              <a:rPr lang="en" sz="2050">
                <a:solidFill>
                  <a:srgbClr val="DD1144"/>
                </a:solidFill>
              </a:rPr>
              <a:t>"POST"</a:t>
            </a:r>
            <a:r>
              <a:rPr lang="en" sz="2050">
                <a:solidFill>
                  <a:schemeClr val="accent5"/>
                </a:solidFill>
              </a:rPr>
              <a:t>,</a:t>
            </a:r>
            <a:endParaRPr sz="2050">
              <a:solidFill>
                <a:schemeClr val="accent5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333333"/>
                </a:solidFill>
              </a:rPr>
              <a:t> </a:t>
            </a:r>
            <a:r>
              <a:rPr lang="en" sz="2050">
                <a:solidFill>
                  <a:srgbClr val="008080"/>
                </a:solidFill>
              </a:rPr>
              <a:t>url</a:t>
            </a:r>
            <a:r>
              <a:rPr lang="en" sz="2050">
                <a:solidFill>
                  <a:schemeClr val="accent5"/>
                </a:solidFill>
              </a:rPr>
              <a:t>: </a:t>
            </a:r>
            <a:r>
              <a:rPr lang="en" sz="2050">
                <a:solidFill>
                  <a:srgbClr val="DD1144"/>
                </a:solidFill>
              </a:rPr>
              <a:t>"some.php"</a:t>
            </a:r>
            <a:r>
              <a:rPr lang="en" sz="2050">
                <a:solidFill>
                  <a:schemeClr val="accent5"/>
                </a:solidFill>
              </a:rPr>
              <a:t>,</a:t>
            </a:r>
            <a:endParaRPr sz="2050">
              <a:solidFill>
                <a:schemeClr val="accent5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333333"/>
                </a:solidFill>
              </a:rPr>
              <a:t> </a:t>
            </a:r>
            <a:r>
              <a:rPr lang="en" sz="2050">
                <a:solidFill>
                  <a:srgbClr val="008080"/>
                </a:solidFill>
              </a:rPr>
              <a:t>data</a:t>
            </a:r>
            <a:r>
              <a:rPr lang="en" sz="2050">
                <a:solidFill>
                  <a:schemeClr val="accent5"/>
                </a:solidFill>
              </a:rPr>
              <a:t>: { </a:t>
            </a:r>
            <a:r>
              <a:rPr lang="en" sz="2050">
                <a:solidFill>
                  <a:srgbClr val="008080"/>
                </a:solidFill>
              </a:rPr>
              <a:t>name</a:t>
            </a:r>
            <a:r>
              <a:rPr lang="en" sz="2050">
                <a:solidFill>
                  <a:schemeClr val="accent5"/>
                </a:solidFill>
              </a:rPr>
              <a:t>: </a:t>
            </a:r>
            <a:r>
              <a:rPr lang="en" sz="2050">
                <a:solidFill>
                  <a:srgbClr val="DD1144"/>
                </a:solidFill>
              </a:rPr>
              <a:t>"John"</a:t>
            </a:r>
            <a:r>
              <a:rPr lang="en" sz="2050">
                <a:solidFill>
                  <a:schemeClr val="accent5"/>
                </a:solidFill>
              </a:rPr>
              <a:t>, </a:t>
            </a:r>
            <a:r>
              <a:rPr lang="en" sz="2050">
                <a:solidFill>
                  <a:srgbClr val="008080"/>
                </a:solidFill>
              </a:rPr>
              <a:t>location</a:t>
            </a:r>
            <a:r>
              <a:rPr lang="en" sz="2050">
                <a:solidFill>
                  <a:schemeClr val="accent5"/>
                </a:solidFill>
              </a:rPr>
              <a:t>: </a:t>
            </a:r>
            <a:r>
              <a:rPr lang="en" sz="2050">
                <a:solidFill>
                  <a:srgbClr val="DD1144"/>
                </a:solidFill>
              </a:rPr>
              <a:t>"Boston"</a:t>
            </a:r>
            <a:r>
              <a:rPr lang="en" sz="2050">
                <a:solidFill>
                  <a:schemeClr val="accent5"/>
                </a:solidFill>
              </a:rPr>
              <a:t> },</a:t>
            </a:r>
            <a:endParaRPr sz="2050">
              <a:solidFill>
                <a:schemeClr val="accent5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accent5"/>
                </a:solidFill>
              </a:rPr>
              <a:t> </a:t>
            </a:r>
            <a:r>
              <a:rPr lang="en" sz="2050">
                <a:solidFill>
                  <a:srgbClr val="008080"/>
                </a:solidFill>
              </a:rPr>
              <a:t>datatype</a:t>
            </a:r>
            <a:r>
              <a:rPr lang="en" sz="2050">
                <a:solidFill>
                  <a:schemeClr val="accent5"/>
                </a:solidFill>
              </a:rPr>
              <a:t>: "json"</a:t>
            </a:r>
            <a:endParaRPr sz="2050">
              <a:solidFill>
                <a:schemeClr val="accent5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accent5"/>
                </a:solidFill>
              </a:rPr>
              <a:t>})</a:t>
            </a:r>
            <a:endParaRPr sz="2050">
              <a:solidFill>
                <a:schemeClr val="accent5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accent5"/>
                </a:solidFill>
              </a:rPr>
              <a:t> .done(</a:t>
            </a:r>
            <a:r>
              <a:rPr b="1" lang="en" sz="2050">
                <a:solidFill>
                  <a:schemeClr val="accent5"/>
                </a:solidFill>
              </a:rPr>
              <a:t>function</a:t>
            </a:r>
            <a:r>
              <a:rPr lang="en" sz="2050">
                <a:solidFill>
                  <a:schemeClr val="accent5"/>
                </a:solidFill>
              </a:rPr>
              <a:t>( msg ) {</a:t>
            </a:r>
            <a:endParaRPr sz="2050">
              <a:solidFill>
                <a:schemeClr val="accent5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333333"/>
                </a:solidFill>
              </a:rPr>
              <a:t>  </a:t>
            </a:r>
            <a:r>
              <a:rPr lang="en" sz="2050">
                <a:solidFill>
                  <a:schemeClr val="accent5"/>
                </a:solidFill>
              </a:rPr>
              <a:t> alert( </a:t>
            </a:r>
            <a:r>
              <a:rPr lang="en" sz="2050">
                <a:solidFill>
                  <a:srgbClr val="DD1144"/>
                </a:solidFill>
              </a:rPr>
              <a:t>"Data Saved: "</a:t>
            </a:r>
            <a:r>
              <a:rPr lang="en" sz="2050">
                <a:solidFill>
                  <a:schemeClr val="accent5"/>
                </a:solidFill>
              </a:rPr>
              <a:t> + msg );</a:t>
            </a:r>
            <a:endParaRPr sz="2050">
              <a:solidFill>
                <a:schemeClr val="accent5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accent5"/>
                </a:solidFill>
              </a:rPr>
              <a:t> });</a:t>
            </a:r>
            <a:endParaRPr sz="205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ithmetic Lesson by Slidesgo">
  <a:themeElements>
    <a:clrScheme name="Simple Light">
      <a:dk1>
        <a:srgbClr val="352A53"/>
      </a:dk1>
      <a:lt1>
        <a:srgbClr val="80A4E7"/>
      </a:lt1>
      <a:dk2>
        <a:srgbClr val="AC99CE"/>
      </a:dk2>
      <a:lt2>
        <a:srgbClr val="FFD378"/>
      </a:lt2>
      <a:accent1>
        <a:srgbClr val="352A53"/>
      </a:accent1>
      <a:accent2>
        <a:srgbClr val="FFBBBB"/>
      </a:accent2>
      <a:accent3>
        <a:srgbClr val="80A4E7"/>
      </a:accent3>
      <a:accent4>
        <a:srgbClr val="FCEFE7"/>
      </a:accent4>
      <a:accent5>
        <a:srgbClr val="FFFFFF"/>
      </a:accent5>
      <a:accent6>
        <a:srgbClr val="80A4E7"/>
      </a:accent6>
      <a:hlink>
        <a:srgbClr val="8E7BA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