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BA0300-D81A-4911-8183-F24538E4F943}">
  <a:tblStyle styleId="{34BA0300-D81A-4911-8183-F24538E4F9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{34BA0300-D81A-4911-8183-F24538E4F943}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