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9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1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36E9-1212-43A6-83EE-08F3EB575BE2}" type="datetimeFigureOut">
              <a:rPr lang="de-DE" smtClean="0"/>
              <a:t>17.11.2020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7492" y="2834937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tiles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490" y="3476174"/>
            <a:ext cx="1316223" cy="5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draw this tile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491" y="4893642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npcs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491" y="5636125"/>
            <a:ext cx="1316222" cy="13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select an npc in the world (npc view)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32" y="7308183"/>
            <a:ext cx="1316222" cy="8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rotate an npc in the world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8692" y="7483898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save the current map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8692" y="2596560"/>
            <a:ext cx="1746525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the current map is highlighted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5834" y="2596560"/>
            <a:ext cx="1451219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switch the map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3689" y="8381073"/>
            <a:ext cx="3190861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the button and then on the map to set the spawn </a:t>
            </a:r>
            <a:r>
              <a:rPr lang="de-DE" sz="1594" dirty="0" smtClean="0"/>
              <a:t>point</a:t>
            </a:r>
            <a:endParaRPr lang="de-DE" sz="1594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85" y="3401055"/>
            <a:ext cx="7263858" cy="374253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29119" y="7483898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toggles the grid</a:t>
            </a:r>
            <a:endParaRPr lang="de-DE" sz="1594" dirty="0"/>
          </a:p>
        </p:txBody>
      </p:sp>
      <p:sp>
        <p:nvSpPr>
          <p:cNvPr id="20" name="Rectangle 19"/>
          <p:cNvSpPr/>
          <p:nvPr/>
        </p:nvSpPr>
        <p:spPr>
          <a:xfrm>
            <a:off x="6360374" y="8381072"/>
            <a:ext cx="1951561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toggles to show names of the objects</a:t>
            </a:r>
            <a:endParaRPr lang="de-DE" sz="1594" dirty="0"/>
          </a:p>
        </p:txBody>
      </p:sp>
      <p:sp>
        <p:nvSpPr>
          <p:cNvPr id="21" name="Rectangle 20"/>
          <p:cNvSpPr/>
          <p:nvPr/>
        </p:nvSpPr>
        <p:spPr>
          <a:xfrm>
            <a:off x="7043020" y="7483898"/>
            <a:ext cx="1834279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adjusts the size to draw the tiles</a:t>
            </a:r>
            <a:endParaRPr lang="de-DE" sz="1594" dirty="0"/>
          </a:p>
        </p:txBody>
      </p:sp>
      <p:sp>
        <p:nvSpPr>
          <p:cNvPr id="22" name="Rectangle 21"/>
          <p:cNvSpPr/>
          <p:nvPr/>
        </p:nvSpPr>
        <p:spPr>
          <a:xfrm>
            <a:off x="7296149" y="2395605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</a:t>
            </a:r>
            <a:r>
              <a:rPr lang="de-DE" sz="1594" dirty="0" smtClean="0"/>
              <a:t>objects</a:t>
            </a:r>
            <a:endParaRPr lang="de-DE" sz="1594" dirty="0"/>
          </a:p>
        </p:txBody>
      </p:sp>
      <p:sp>
        <p:nvSpPr>
          <p:cNvPr id="23" name="Rectangle 22"/>
          <p:cNvSpPr/>
          <p:nvPr/>
        </p:nvSpPr>
        <p:spPr>
          <a:xfrm>
            <a:off x="9359315" y="3113368"/>
            <a:ext cx="1316223" cy="105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draw </a:t>
            </a:r>
            <a:r>
              <a:rPr lang="de-DE" sz="1594" dirty="0" smtClean="0"/>
              <a:t>this object</a:t>
            </a:r>
            <a:endParaRPr lang="de-DE" sz="1594" dirty="0"/>
          </a:p>
        </p:txBody>
      </p:sp>
      <p:sp>
        <p:nvSpPr>
          <p:cNvPr id="24" name="Rectangle 23"/>
          <p:cNvSpPr/>
          <p:nvPr/>
        </p:nvSpPr>
        <p:spPr>
          <a:xfrm>
            <a:off x="981643" y="8381072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</a:t>
            </a:r>
            <a:r>
              <a:rPr lang="de-DE" sz="1594" dirty="0" smtClean="0"/>
              <a:t>draw this npc</a:t>
            </a:r>
            <a:endParaRPr lang="de-DE" sz="1594" dirty="0"/>
          </a:p>
        </p:txBody>
      </p:sp>
      <p:sp>
        <p:nvSpPr>
          <p:cNvPr id="25" name="Rectangle 24"/>
          <p:cNvSpPr/>
          <p:nvPr/>
        </p:nvSpPr>
        <p:spPr>
          <a:xfrm>
            <a:off x="9359314" y="4776267"/>
            <a:ext cx="1316223" cy="105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right click to show the object view</a:t>
            </a:r>
            <a:endParaRPr lang="de-DE" sz="1594" dirty="0"/>
          </a:p>
        </p:txBody>
      </p:sp>
      <p:cxnSp>
        <p:nvCxnSpPr>
          <p:cNvPr id="27" name="Straight Arrow Connector 26"/>
          <p:cNvCxnSpPr>
            <a:stCxn id="9" idx="3"/>
          </p:cNvCxnSpPr>
          <p:nvPr/>
        </p:nvCxnSpPr>
        <p:spPr>
          <a:xfrm>
            <a:off x="1653714" y="3113369"/>
            <a:ext cx="365586" cy="36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1653713" y="3741949"/>
            <a:ext cx="3655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</p:cNvCxnSpPr>
          <p:nvPr/>
        </p:nvCxnSpPr>
        <p:spPr>
          <a:xfrm>
            <a:off x="1653713" y="5172074"/>
            <a:ext cx="365587" cy="19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</p:cNvCxnSpPr>
          <p:nvPr/>
        </p:nvCxnSpPr>
        <p:spPr>
          <a:xfrm flipV="1">
            <a:off x="1653713" y="5437849"/>
            <a:ext cx="737062" cy="86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</p:cNvCxnSpPr>
          <p:nvPr/>
        </p:nvCxnSpPr>
        <p:spPr>
          <a:xfrm flipV="1">
            <a:off x="1639754" y="5470198"/>
            <a:ext cx="1291686" cy="224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0"/>
          </p:cNvCxnSpPr>
          <p:nvPr/>
        </p:nvCxnSpPr>
        <p:spPr>
          <a:xfrm flipV="1">
            <a:off x="1639754" y="6562375"/>
            <a:ext cx="1093935" cy="181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0"/>
          </p:cNvCxnSpPr>
          <p:nvPr/>
        </p:nvCxnSpPr>
        <p:spPr>
          <a:xfrm flipV="1">
            <a:off x="3256803" y="7093703"/>
            <a:ext cx="354507" cy="390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</p:cNvCxnSpPr>
          <p:nvPr/>
        </p:nvCxnSpPr>
        <p:spPr>
          <a:xfrm flipH="1" flipV="1">
            <a:off x="4727656" y="7093703"/>
            <a:ext cx="259574" cy="390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</p:cNvCxnSpPr>
          <p:nvPr/>
        </p:nvCxnSpPr>
        <p:spPr>
          <a:xfrm flipH="1" flipV="1">
            <a:off x="4149745" y="7093703"/>
            <a:ext cx="179375" cy="128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0"/>
          </p:cNvCxnSpPr>
          <p:nvPr/>
        </p:nvCxnSpPr>
        <p:spPr>
          <a:xfrm flipH="1" flipV="1">
            <a:off x="5312593" y="7093703"/>
            <a:ext cx="2023562" cy="1287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0"/>
          </p:cNvCxnSpPr>
          <p:nvPr/>
        </p:nvCxnSpPr>
        <p:spPr>
          <a:xfrm flipH="1" flipV="1">
            <a:off x="6691860" y="7093702"/>
            <a:ext cx="1268300" cy="390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1"/>
            <a:endCxn id="18" idx="3"/>
          </p:cNvCxnSpPr>
          <p:nvPr/>
        </p:nvCxnSpPr>
        <p:spPr>
          <a:xfrm flipH="1" flipV="1">
            <a:off x="9138443" y="5272321"/>
            <a:ext cx="220871" cy="3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1"/>
          </p:cNvCxnSpPr>
          <p:nvPr/>
        </p:nvCxnSpPr>
        <p:spPr>
          <a:xfrm flipH="1">
            <a:off x="9138443" y="3642524"/>
            <a:ext cx="220872" cy="9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2"/>
          </p:cNvCxnSpPr>
          <p:nvPr/>
        </p:nvCxnSpPr>
        <p:spPr>
          <a:xfrm>
            <a:off x="7954260" y="2952468"/>
            <a:ext cx="0" cy="523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2"/>
          </p:cNvCxnSpPr>
          <p:nvPr/>
        </p:nvCxnSpPr>
        <p:spPr>
          <a:xfrm>
            <a:off x="5391444" y="3153423"/>
            <a:ext cx="236899" cy="340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2"/>
          </p:cNvCxnSpPr>
          <p:nvPr/>
        </p:nvCxnSpPr>
        <p:spPr>
          <a:xfrm>
            <a:off x="3471955" y="3153423"/>
            <a:ext cx="139355" cy="295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570396" y="5623370"/>
            <a:ext cx="1237372" cy="40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spawn point</a:t>
            </a:r>
            <a:endParaRPr lang="de-DE" sz="1594" dirty="0"/>
          </a:p>
        </p:txBody>
      </p:sp>
      <p:cxnSp>
        <p:nvCxnSpPr>
          <p:cNvPr id="88" name="Straight Arrow Connector 87"/>
          <p:cNvCxnSpPr>
            <a:stCxn id="87" idx="0"/>
          </p:cNvCxnSpPr>
          <p:nvPr/>
        </p:nvCxnSpPr>
        <p:spPr>
          <a:xfrm flipH="1" flipV="1">
            <a:off x="4048125" y="5368532"/>
            <a:ext cx="140957" cy="25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71956" y="1017852"/>
            <a:ext cx="1919488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hold right mouse button and move the mouse to move the map</a:t>
            </a:r>
            <a:endParaRPr lang="de-DE" sz="1594" dirty="0"/>
          </a:p>
        </p:txBody>
      </p:sp>
      <p:sp>
        <p:nvSpPr>
          <p:cNvPr id="94" name="Rectangle 93"/>
          <p:cNvSpPr/>
          <p:nvPr/>
        </p:nvSpPr>
        <p:spPr>
          <a:xfrm>
            <a:off x="5886743" y="1359073"/>
            <a:ext cx="1523707" cy="58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scroll to zoom</a:t>
            </a:r>
            <a:endParaRPr lang="de-DE" sz="1594" dirty="0"/>
          </a:p>
        </p:txBody>
      </p:sp>
      <p:cxnSp>
        <p:nvCxnSpPr>
          <p:cNvPr id="95" name="Straight Arrow Connector 94"/>
          <p:cNvCxnSpPr>
            <a:stCxn id="93" idx="2"/>
          </p:cNvCxnSpPr>
          <p:nvPr/>
        </p:nvCxnSpPr>
        <p:spPr>
          <a:xfrm>
            <a:off x="4431700" y="2184290"/>
            <a:ext cx="134388" cy="1823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2"/>
          </p:cNvCxnSpPr>
          <p:nvPr/>
        </p:nvCxnSpPr>
        <p:spPr>
          <a:xfrm>
            <a:off x="6648597" y="1947019"/>
            <a:ext cx="43263" cy="222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8" y="2990056"/>
            <a:ext cx="5991225" cy="4819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0368" y="1246452"/>
            <a:ext cx="1746525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cancel the changes and goes back to the map view</a:t>
            </a:r>
            <a:endParaRPr lang="de-DE" sz="1594" dirty="0"/>
          </a:p>
        </p:txBody>
      </p:sp>
      <p:sp>
        <p:nvSpPr>
          <p:cNvPr id="6" name="Rectangle 5"/>
          <p:cNvSpPr/>
          <p:nvPr/>
        </p:nvSpPr>
        <p:spPr>
          <a:xfrm>
            <a:off x="299243" y="2703777"/>
            <a:ext cx="1746525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saves the changes and goes back to the map view</a:t>
            </a:r>
            <a:endParaRPr lang="de-DE" sz="1594" dirty="0"/>
          </a:p>
        </p:txBody>
      </p:sp>
      <p:sp>
        <p:nvSpPr>
          <p:cNvPr id="8" name="Rectangle 7"/>
          <p:cNvSpPr/>
          <p:nvPr/>
        </p:nvSpPr>
        <p:spPr>
          <a:xfrm>
            <a:off x="299242" y="4828381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adds a dialog line</a:t>
            </a:r>
            <a:endParaRPr lang="de-DE" sz="1594" dirty="0"/>
          </a:p>
        </p:txBody>
      </p:sp>
      <p:sp>
        <p:nvSpPr>
          <p:cNvPr id="9" name="Rectangle 8"/>
          <p:cNvSpPr/>
          <p:nvPr/>
        </p:nvSpPr>
        <p:spPr>
          <a:xfrm>
            <a:off x="299241" y="5786547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last dialog line</a:t>
            </a:r>
            <a:endParaRPr lang="de-DE" sz="1594" dirty="0"/>
          </a:p>
        </p:txBody>
      </p:sp>
      <p:sp>
        <p:nvSpPr>
          <p:cNvPr id="10" name="Rectangle 9"/>
          <p:cNvSpPr/>
          <p:nvPr/>
        </p:nvSpPr>
        <p:spPr>
          <a:xfrm>
            <a:off x="8849243" y="5758457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adds a pokemon</a:t>
            </a:r>
            <a:endParaRPr lang="de-DE" sz="1594" dirty="0"/>
          </a:p>
        </p:txBody>
      </p:sp>
      <p:sp>
        <p:nvSpPr>
          <p:cNvPr id="11" name="Rectangle 10"/>
          <p:cNvSpPr/>
          <p:nvPr/>
        </p:nvSpPr>
        <p:spPr>
          <a:xfrm>
            <a:off x="8849243" y="4722812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last pokemon</a:t>
            </a:r>
            <a:endParaRPr lang="de-DE" sz="1594" dirty="0"/>
          </a:p>
        </p:txBody>
      </p:sp>
      <p:sp>
        <p:nvSpPr>
          <p:cNvPr id="12" name="Rectangle 11"/>
          <p:cNvSpPr/>
          <p:nvPr/>
        </p:nvSpPr>
        <p:spPr>
          <a:xfrm>
            <a:off x="4877318" y="1735821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changes the image of the npc</a:t>
            </a:r>
            <a:endParaRPr lang="de-DE" sz="1594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2553631" y="2412890"/>
            <a:ext cx="265769" cy="57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2045768" y="3286996"/>
            <a:ext cx="649807" cy="23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2045767" y="5166916"/>
            <a:ext cx="649808" cy="23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045766" y="5505450"/>
            <a:ext cx="1097484" cy="61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750581" y="2412890"/>
            <a:ext cx="40619" cy="73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 flipV="1">
            <a:off x="6705600" y="5104110"/>
            <a:ext cx="2143643" cy="992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</p:cNvCxnSpPr>
          <p:nvPr/>
        </p:nvCxnSpPr>
        <p:spPr>
          <a:xfrm flipH="1" flipV="1">
            <a:off x="7105650" y="4972050"/>
            <a:ext cx="1743593" cy="8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9767" y="6238081"/>
            <a:ext cx="1746525" cy="83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textfields to write</a:t>
            </a:r>
          </a:p>
          <a:p>
            <a:pPr algn="ctr"/>
            <a:r>
              <a:rPr lang="de-DE" sz="1594" dirty="0" smtClean="0"/>
              <a:t>(or press CTRL+C, CTRL+V)</a:t>
            </a:r>
            <a:endParaRPr lang="de-DE" sz="1594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99767" y="4722812"/>
            <a:ext cx="873263" cy="150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</p:cNvCxnSpPr>
          <p:nvPr/>
        </p:nvCxnSpPr>
        <p:spPr>
          <a:xfrm flipV="1">
            <a:off x="5373030" y="4715383"/>
            <a:ext cx="1103970" cy="1522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05" y="2539360"/>
            <a:ext cx="5722210" cy="40414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5718" y="932127"/>
            <a:ext cx="174652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goes back to the map view</a:t>
            </a:r>
            <a:endParaRPr lang="de-DE" sz="1594" dirty="0"/>
          </a:p>
        </p:txBody>
      </p:sp>
      <p:sp>
        <p:nvSpPr>
          <p:cNvPr id="6" name="Rectangle 5"/>
          <p:cNvSpPr/>
          <p:nvPr/>
        </p:nvSpPr>
        <p:spPr>
          <a:xfrm>
            <a:off x="546891" y="1227402"/>
            <a:ext cx="174652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saves the changes</a:t>
            </a:r>
            <a:endParaRPr lang="de-DE" sz="1594" dirty="0"/>
          </a:p>
        </p:txBody>
      </p:sp>
      <p:sp>
        <p:nvSpPr>
          <p:cNvPr id="7" name="Rectangle 6"/>
          <p:cNvSpPr/>
          <p:nvPr/>
        </p:nvSpPr>
        <p:spPr>
          <a:xfrm>
            <a:off x="190501" y="2752721"/>
            <a:ext cx="210291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press </a:t>
            </a:r>
            <a:r>
              <a:rPr lang="de-DE" sz="1594" smtClean="0"/>
              <a:t>to edit/create </a:t>
            </a:r>
            <a:r>
              <a:rPr lang="de-DE" sz="1594" dirty="0" smtClean="0"/>
              <a:t>the (red) collision box</a:t>
            </a:r>
            <a:endParaRPr lang="de-DE" sz="1594" dirty="0"/>
          </a:p>
        </p:txBody>
      </p:sp>
      <p:sp>
        <p:nvSpPr>
          <p:cNvPr id="8" name="Rectangle 7"/>
          <p:cNvSpPr/>
          <p:nvPr/>
        </p:nvSpPr>
        <p:spPr>
          <a:xfrm>
            <a:off x="190501" y="3638542"/>
            <a:ext cx="2102916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press to edit/create the (green) trigger box</a:t>
            </a:r>
            <a:endParaRPr lang="de-DE" sz="1594" dirty="0"/>
          </a:p>
        </p:txBody>
      </p:sp>
      <p:sp>
        <p:nvSpPr>
          <p:cNvPr id="9" name="Rectangle 8"/>
          <p:cNvSpPr/>
          <p:nvPr/>
        </p:nvSpPr>
        <p:spPr>
          <a:xfrm>
            <a:off x="390526" y="4781546"/>
            <a:ext cx="1902890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(red) collision box</a:t>
            </a:r>
            <a:endParaRPr lang="de-DE" sz="1594" dirty="0"/>
          </a:p>
        </p:txBody>
      </p:sp>
      <p:sp>
        <p:nvSpPr>
          <p:cNvPr id="10" name="Rectangle 9"/>
          <p:cNvSpPr/>
          <p:nvPr/>
        </p:nvSpPr>
        <p:spPr>
          <a:xfrm>
            <a:off x="390525" y="5753096"/>
            <a:ext cx="196956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(green) trigger box</a:t>
            </a:r>
            <a:endParaRPr lang="de-DE" sz="1594" dirty="0"/>
          </a:p>
        </p:txBody>
      </p:sp>
      <p:sp>
        <p:nvSpPr>
          <p:cNvPr id="11" name="Rectangle 10"/>
          <p:cNvSpPr/>
          <p:nvPr/>
        </p:nvSpPr>
        <p:spPr>
          <a:xfrm>
            <a:off x="1790700" y="6911714"/>
            <a:ext cx="2867025" cy="122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creates a new object with the same attributes as this,</a:t>
            </a:r>
          </a:p>
          <a:p>
            <a:pPr algn="ctr"/>
            <a:r>
              <a:rPr lang="de-DE" sz="1594" dirty="0" smtClean="0"/>
              <a:t>and goes back to the map view</a:t>
            </a:r>
          </a:p>
          <a:p>
            <a:pPr algn="ctr"/>
            <a:r>
              <a:rPr lang="de-DE" sz="1594" dirty="0" smtClean="0"/>
              <a:t>(e.g. for arena1, creates arena2)</a:t>
            </a:r>
            <a:endParaRPr lang="de-DE" sz="1594" dirty="0"/>
          </a:p>
        </p:txBody>
      </p:sp>
      <p:sp>
        <p:nvSpPr>
          <p:cNvPr id="12" name="Rectangle 11"/>
          <p:cNvSpPr/>
          <p:nvPr/>
        </p:nvSpPr>
        <p:spPr>
          <a:xfrm>
            <a:off x="6337300" y="5441306"/>
            <a:ext cx="2867025" cy="95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deletes the inner world</a:t>
            </a:r>
          </a:p>
          <a:p>
            <a:pPr algn="ctr"/>
            <a:r>
              <a:rPr lang="de-DE" sz="1594" dirty="0" smtClean="0"/>
              <a:t>(equally creates a inner world)</a:t>
            </a:r>
            <a:endParaRPr lang="de-DE" sz="1594" dirty="0"/>
          </a:p>
        </p:txBody>
      </p:sp>
      <p:sp>
        <p:nvSpPr>
          <p:cNvPr id="13" name="Rectangle 12"/>
          <p:cNvSpPr/>
          <p:nvPr/>
        </p:nvSpPr>
        <p:spPr>
          <a:xfrm>
            <a:off x="7419975" y="3542235"/>
            <a:ext cx="2867025" cy="95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after pressing edit box, press/drag here to size the box</a:t>
            </a:r>
            <a:endParaRPr lang="de-DE" sz="1594" dirty="0"/>
          </a:p>
        </p:txBody>
      </p:sp>
      <p:sp>
        <p:nvSpPr>
          <p:cNvPr id="14" name="Rectangle 13"/>
          <p:cNvSpPr/>
          <p:nvPr/>
        </p:nvSpPr>
        <p:spPr>
          <a:xfrm>
            <a:off x="7562850" y="2264276"/>
            <a:ext cx="2724150" cy="8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what this object triggers</a:t>
            </a:r>
          </a:p>
          <a:p>
            <a:pPr algn="ctr"/>
            <a:r>
              <a:rPr lang="de-DE" sz="1594" dirty="0" smtClean="0"/>
              <a:t>(leave empty if nothing)</a:t>
            </a:r>
            <a:endParaRPr lang="de-DE" sz="1594" dirty="0"/>
          </a:p>
        </p:txBody>
      </p:sp>
      <p:sp>
        <p:nvSpPr>
          <p:cNvPr id="15" name="Rectangle 14"/>
          <p:cNvSpPr/>
          <p:nvPr/>
        </p:nvSpPr>
        <p:spPr>
          <a:xfrm>
            <a:off x="4514850" y="1066533"/>
            <a:ext cx="2009775" cy="102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 if the object has collision</a:t>
            </a:r>
          </a:p>
          <a:p>
            <a:pPr algn="ctr"/>
            <a:r>
              <a:rPr lang="de-DE" sz="1594" dirty="0" smtClean="0"/>
              <a:t>(„Collision On“ visible = it has collision)</a:t>
            </a:r>
            <a:endParaRPr lang="de-DE" sz="1594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1420154" y="1990725"/>
            <a:ext cx="1561171" cy="97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 flipH="1">
            <a:off x="3314700" y="1695450"/>
            <a:ext cx="134281" cy="843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flipH="1">
            <a:off x="4448175" y="2095500"/>
            <a:ext cx="1071563" cy="776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</p:cNvCxnSpPr>
          <p:nvPr/>
        </p:nvCxnSpPr>
        <p:spPr>
          <a:xfrm flipH="1">
            <a:off x="6337300" y="2694091"/>
            <a:ext cx="1225550" cy="26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>
            <a:off x="2293416" y="3134383"/>
            <a:ext cx="706959" cy="376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293417" y="3895725"/>
            <a:ext cx="726008" cy="124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</p:cNvCxnSpPr>
          <p:nvPr/>
        </p:nvCxnSpPr>
        <p:spPr>
          <a:xfrm flipV="1">
            <a:off x="2293416" y="4228431"/>
            <a:ext cx="640284" cy="934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</p:cNvCxnSpPr>
          <p:nvPr/>
        </p:nvCxnSpPr>
        <p:spPr>
          <a:xfrm flipV="1">
            <a:off x="2360090" y="4472533"/>
            <a:ext cx="610886" cy="166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flipV="1">
            <a:off x="3224213" y="5163208"/>
            <a:ext cx="355078" cy="174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1"/>
          </p:cNvCxnSpPr>
          <p:nvPr/>
        </p:nvCxnSpPr>
        <p:spPr>
          <a:xfrm flipH="1" flipV="1">
            <a:off x="4318000" y="5600700"/>
            <a:ext cx="2019300" cy="318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1"/>
          </p:cNvCxnSpPr>
          <p:nvPr/>
        </p:nvCxnSpPr>
        <p:spPr>
          <a:xfrm flipH="1">
            <a:off x="5724525" y="4020203"/>
            <a:ext cx="16954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8737" y="6946756"/>
            <a:ext cx="2867025" cy="95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Crops the image to</a:t>
            </a:r>
          </a:p>
          <a:p>
            <a:pPr algn="ctr"/>
            <a:r>
              <a:rPr lang="de-DE" sz="1594" dirty="0" smtClean="0"/>
              <a:t>the collision box</a:t>
            </a:r>
            <a:endParaRPr lang="de-DE" sz="1594" dirty="0" smtClean="0"/>
          </a:p>
          <a:p>
            <a:pPr algn="ctr"/>
            <a:r>
              <a:rPr lang="de-DE" sz="1594" dirty="0" smtClean="0"/>
              <a:t>(WARNING: not reversable)</a:t>
            </a:r>
            <a:endParaRPr lang="de-DE" sz="1594" dirty="0"/>
          </a:p>
        </p:txBody>
      </p:sp>
      <p:cxnSp>
        <p:nvCxnSpPr>
          <p:cNvPr id="42" name="Straight Arrow Connector 41"/>
          <p:cNvCxnSpPr>
            <a:stCxn id="41" idx="0"/>
          </p:cNvCxnSpPr>
          <p:nvPr/>
        </p:nvCxnSpPr>
        <p:spPr>
          <a:xfrm flipH="1" flipV="1">
            <a:off x="4318000" y="5919274"/>
            <a:ext cx="2254250" cy="1027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141540" y="877987"/>
            <a:ext cx="2724150" cy="8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tile size to lock the boxes onto</a:t>
            </a:r>
            <a:endParaRPr lang="de-DE" sz="1594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 flipH="1">
            <a:off x="6136653" y="1737616"/>
            <a:ext cx="2366962" cy="85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Br</dc:creator>
  <cp:lastModifiedBy>Jakob Br</cp:lastModifiedBy>
  <cp:revision>8</cp:revision>
  <dcterms:created xsi:type="dcterms:W3CDTF">2020-11-12T21:53:15Z</dcterms:created>
  <dcterms:modified xsi:type="dcterms:W3CDTF">2020-11-17T21:44:18Z</dcterms:modified>
</cp:coreProperties>
</file>