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Anaheim"/>
      <p:regular r:id="rId19"/>
    </p:embeddedFont>
    <p:embeddedFont>
      <p:font typeface="Source Sans 3"/>
      <p:regular r:id="rId20"/>
      <p:bold r:id="rId21"/>
      <p:italic r:id="rId22"/>
      <p:boldItalic r:id="rId23"/>
    </p:embeddedFont>
    <p:embeddedFont>
      <p:font typeface="Share Tech"/>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7BD64C-01CC-4C10-8303-0E982263076F}">
  <a:tblStyle styleId="{597BD64C-01CC-4C10-8303-0E98226307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3-regular.fntdata"/><Relationship Id="rId22" Type="http://schemas.openxmlformats.org/officeDocument/2006/relationships/font" Target="fonts/SourceSans3-italic.fntdata"/><Relationship Id="rId21" Type="http://schemas.openxmlformats.org/officeDocument/2006/relationships/font" Target="fonts/SourceSans3-bold.fntdata"/><Relationship Id="rId24" Type="http://schemas.openxmlformats.org/officeDocument/2006/relationships/font" Target="fonts/ShareTech-regular.fntdata"/><Relationship Id="rId23" Type="http://schemas.openxmlformats.org/officeDocument/2006/relationships/font" Target="fonts/SourceSans3-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Anahei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a35e0071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a35e0071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a64a0af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a64a0af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a35e0071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8a35e0071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a35e0071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a35e0071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8a35e0071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8a35e0071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6275"/>
            <a:ext cx="4205700" cy="2252400"/>
          </a:xfrm>
          <a:prstGeom prst="rect">
            <a:avLst/>
          </a:prstGeom>
        </p:spPr>
        <p:txBody>
          <a:bodyPr anchorCtr="0" anchor="b" bIns="91425" lIns="91425" spcFirstLastPara="1" rIns="91425" wrap="square" tIns="91425">
            <a:noAutofit/>
          </a:bodyPr>
          <a:lstStyle>
            <a:lvl1pPr lvl="0">
              <a:lnSpc>
                <a:spcPct val="95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417313"/>
            <a:ext cx="3516000" cy="36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Font typeface="Share Tech"/>
              <a:buNone/>
              <a:defRPr sz="1800">
                <a:latin typeface="Share Tech"/>
                <a:ea typeface="Share Tech"/>
                <a:cs typeface="Share Tech"/>
                <a:sym typeface="Share Tech"/>
              </a:defRPr>
            </a:lvl2pPr>
            <a:lvl3pPr lvl="2" algn="ctr">
              <a:lnSpc>
                <a:spcPct val="100000"/>
              </a:lnSpc>
              <a:spcBef>
                <a:spcPts val="0"/>
              </a:spcBef>
              <a:spcAft>
                <a:spcPts val="0"/>
              </a:spcAft>
              <a:buSzPts val="1800"/>
              <a:buFont typeface="Share Tech"/>
              <a:buNone/>
              <a:defRPr sz="1800">
                <a:latin typeface="Share Tech"/>
                <a:ea typeface="Share Tech"/>
                <a:cs typeface="Share Tech"/>
                <a:sym typeface="Share Tech"/>
              </a:defRPr>
            </a:lvl3pPr>
            <a:lvl4pPr lvl="3" algn="ctr">
              <a:lnSpc>
                <a:spcPct val="100000"/>
              </a:lnSpc>
              <a:spcBef>
                <a:spcPts val="0"/>
              </a:spcBef>
              <a:spcAft>
                <a:spcPts val="0"/>
              </a:spcAft>
              <a:buSzPts val="1800"/>
              <a:buFont typeface="Share Tech"/>
              <a:buNone/>
              <a:defRPr sz="1800">
                <a:latin typeface="Share Tech"/>
                <a:ea typeface="Share Tech"/>
                <a:cs typeface="Share Tech"/>
                <a:sym typeface="Share Tech"/>
              </a:defRPr>
            </a:lvl4pPr>
            <a:lvl5pPr lvl="4" algn="ctr">
              <a:lnSpc>
                <a:spcPct val="100000"/>
              </a:lnSpc>
              <a:spcBef>
                <a:spcPts val="0"/>
              </a:spcBef>
              <a:spcAft>
                <a:spcPts val="0"/>
              </a:spcAft>
              <a:buSzPts val="1800"/>
              <a:buFont typeface="Share Tech"/>
              <a:buNone/>
              <a:defRPr sz="1800">
                <a:latin typeface="Share Tech"/>
                <a:ea typeface="Share Tech"/>
                <a:cs typeface="Share Tech"/>
                <a:sym typeface="Share Tech"/>
              </a:defRPr>
            </a:lvl5pPr>
            <a:lvl6pPr lvl="5" algn="ctr">
              <a:lnSpc>
                <a:spcPct val="100000"/>
              </a:lnSpc>
              <a:spcBef>
                <a:spcPts val="0"/>
              </a:spcBef>
              <a:spcAft>
                <a:spcPts val="0"/>
              </a:spcAft>
              <a:buSzPts val="1800"/>
              <a:buFont typeface="Share Tech"/>
              <a:buNone/>
              <a:defRPr sz="1800">
                <a:latin typeface="Share Tech"/>
                <a:ea typeface="Share Tech"/>
                <a:cs typeface="Share Tech"/>
                <a:sym typeface="Share Tech"/>
              </a:defRPr>
            </a:lvl6pPr>
            <a:lvl7pPr lvl="6" algn="ctr">
              <a:lnSpc>
                <a:spcPct val="100000"/>
              </a:lnSpc>
              <a:spcBef>
                <a:spcPts val="0"/>
              </a:spcBef>
              <a:spcAft>
                <a:spcPts val="0"/>
              </a:spcAft>
              <a:buSzPts val="1800"/>
              <a:buFont typeface="Share Tech"/>
              <a:buNone/>
              <a:defRPr sz="1800">
                <a:latin typeface="Share Tech"/>
                <a:ea typeface="Share Tech"/>
                <a:cs typeface="Share Tech"/>
                <a:sym typeface="Share Tech"/>
              </a:defRPr>
            </a:lvl7pPr>
            <a:lvl8pPr lvl="7" algn="ctr">
              <a:lnSpc>
                <a:spcPct val="100000"/>
              </a:lnSpc>
              <a:spcBef>
                <a:spcPts val="0"/>
              </a:spcBef>
              <a:spcAft>
                <a:spcPts val="0"/>
              </a:spcAft>
              <a:buSzPts val="1800"/>
              <a:buFont typeface="Share Tech"/>
              <a:buNone/>
              <a:defRPr sz="1800">
                <a:latin typeface="Share Tech"/>
                <a:ea typeface="Share Tech"/>
                <a:cs typeface="Share Tech"/>
                <a:sym typeface="Share Tech"/>
              </a:defRPr>
            </a:lvl8pPr>
            <a:lvl9pPr lvl="8" algn="ctr">
              <a:lnSpc>
                <a:spcPct val="100000"/>
              </a:lnSpc>
              <a:spcBef>
                <a:spcPts val="0"/>
              </a:spcBef>
              <a:spcAft>
                <a:spcPts val="0"/>
              </a:spcAft>
              <a:buSzPts val="1800"/>
              <a:buFont typeface="Share Tech"/>
              <a:buNone/>
              <a:defRPr sz="1800">
                <a:latin typeface="Share Tech"/>
                <a:ea typeface="Share Tech"/>
                <a:cs typeface="Share Tech"/>
                <a:sym typeface="Share Tech"/>
              </a:defRPr>
            </a:lvl9pPr>
          </a:lstStyle>
          <a:p/>
        </p:txBody>
      </p:sp>
      <p:grpSp>
        <p:nvGrpSpPr>
          <p:cNvPr id="11" name="Google Shape;11;p2"/>
          <p:cNvGrpSpPr/>
          <p:nvPr/>
        </p:nvGrpSpPr>
        <p:grpSpPr>
          <a:xfrm>
            <a:off x="-53700" y="-49500"/>
            <a:ext cx="9251400" cy="5242500"/>
            <a:chOff x="-75000" y="-62801"/>
            <a:chExt cx="9251400" cy="5242500"/>
          </a:xfrm>
        </p:grpSpPr>
        <p:cxnSp>
          <p:nvCxnSpPr>
            <p:cNvPr id="12" name="Google Shape;12;p2"/>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14" name="Google Shape;14;p2"/>
          <p:cNvGrpSpPr/>
          <p:nvPr/>
        </p:nvGrpSpPr>
        <p:grpSpPr>
          <a:xfrm>
            <a:off x="468854" y="134196"/>
            <a:ext cx="8403520" cy="254323"/>
            <a:chOff x="468854" y="134196"/>
            <a:chExt cx="8403520" cy="254323"/>
          </a:xfrm>
        </p:grpSpPr>
        <p:sp>
          <p:nvSpPr>
            <p:cNvPr id="15" name="Google Shape;15;p2"/>
            <p:cNvSpPr/>
            <p:nvPr/>
          </p:nvSpPr>
          <p:spPr>
            <a:xfrm rot="-5400000">
              <a:off x="463876" y="139175"/>
              <a:ext cx="254323" cy="244366"/>
            </a:xfrm>
            <a:custGeom>
              <a:rect b="b" l="l" r="r" t="t"/>
              <a:pathLst>
                <a:path extrusionOk="0" h="6700" w="6973">
                  <a:moveTo>
                    <a:pt x="532" y="1250"/>
                  </a:moveTo>
                  <a:lnTo>
                    <a:pt x="5657" y="6174"/>
                  </a:lnTo>
                  <a:lnTo>
                    <a:pt x="532" y="6174"/>
                  </a:lnTo>
                  <a:lnTo>
                    <a:pt x="532" y="1250"/>
                  </a:lnTo>
                  <a:close/>
                  <a:moveTo>
                    <a:pt x="1" y="1"/>
                  </a:moveTo>
                  <a:lnTo>
                    <a:pt x="1" y="6700"/>
                  </a:lnTo>
                  <a:lnTo>
                    <a:pt x="6972" y="670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8666961" y="158619"/>
              <a:ext cx="205414" cy="205483"/>
              <a:chOff x="3113332" y="2079698"/>
              <a:chExt cx="298827" cy="298928"/>
            </a:xfrm>
          </p:grpSpPr>
          <p:sp>
            <p:nvSpPr>
              <p:cNvPr id="17" name="Google Shape;17;p2"/>
              <p:cNvSpPr/>
              <p:nvPr/>
            </p:nvSpPr>
            <p:spPr>
              <a:xfrm>
                <a:off x="3113332" y="2079698"/>
                <a:ext cx="298827" cy="298928"/>
              </a:xfrm>
              <a:custGeom>
                <a:rect b="b" l="l" r="r" t="t"/>
                <a:pathLst>
                  <a:path extrusionOk="0" h="2973" w="2972">
                    <a:moveTo>
                      <a:pt x="378" y="1"/>
                    </a:moveTo>
                    <a:lnTo>
                      <a:pt x="0" y="379"/>
                    </a:lnTo>
                    <a:lnTo>
                      <a:pt x="2594" y="2972"/>
                    </a:lnTo>
                    <a:lnTo>
                      <a:pt x="2972" y="2594"/>
                    </a:lnTo>
                    <a:lnTo>
                      <a:pt x="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113332" y="2079698"/>
                <a:ext cx="298827" cy="298928"/>
              </a:xfrm>
              <a:custGeom>
                <a:rect b="b" l="l" r="r" t="t"/>
                <a:pathLst>
                  <a:path extrusionOk="0" h="2973" w="2972">
                    <a:moveTo>
                      <a:pt x="2594" y="1"/>
                    </a:moveTo>
                    <a:lnTo>
                      <a:pt x="0" y="2594"/>
                    </a:lnTo>
                    <a:lnTo>
                      <a:pt x="378" y="2972"/>
                    </a:lnTo>
                    <a:lnTo>
                      <a:pt x="2972" y="379"/>
                    </a:lnTo>
                    <a:lnTo>
                      <a:pt x="2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11"/>
          <p:cNvSpPr txBox="1"/>
          <p:nvPr>
            <p:ph hasCustomPrompt="1" type="title"/>
          </p:nvPr>
        </p:nvSpPr>
        <p:spPr>
          <a:xfrm>
            <a:off x="713225" y="1657200"/>
            <a:ext cx="4269300" cy="12024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713225" y="2957600"/>
            <a:ext cx="4269300" cy="36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0" name="Google Shape;80;p11"/>
          <p:cNvGrpSpPr/>
          <p:nvPr/>
        </p:nvGrpSpPr>
        <p:grpSpPr>
          <a:xfrm>
            <a:off x="-53700" y="-49500"/>
            <a:ext cx="9251400" cy="5242500"/>
            <a:chOff x="-53700" y="-49500"/>
            <a:chExt cx="9251400" cy="5242500"/>
          </a:xfrm>
        </p:grpSpPr>
        <p:cxnSp>
          <p:nvCxnSpPr>
            <p:cNvPr id="81" name="Google Shape;81;p11"/>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82" name="Google Shape;82;p11"/>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4" name="Shape 84"/>
        <p:cNvGrpSpPr/>
        <p:nvPr/>
      </p:nvGrpSpPr>
      <p:grpSpPr>
        <a:xfrm>
          <a:off x="0" y="0"/>
          <a:ext cx="0" cy="0"/>
          <a:chOff x="0" y="0"/>
          <a:chExt cx="0" cy="0"/>
        </a:xfrm>
      </p:grpSpPr>
      <p:sp>
        <p:nvSpPr>
          <p:cNvPr id="85" name="Google Shape;8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13"/>
          <p:cNvSpPr txBox="1"/>
          <p:nvPr>
            <p:ph idx="1" type="subTitle"/>
          </p:nvPr>
        </p:nvSpPr>
        <p:spPr>
          <a:xfrm>
            <a:off x="1056136" y="2132993"/>
            <a:ext cx="210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3"/>
          <p:cNvSpPr txBox="1"/>
          <p:nvPr>
            <p:ph idx="2" type="subTitle"/>
          </p:nvPr>
        </p:nvSpPr>
        <p:spPr>
          <a:xfrm>
            <a:off x="3519897" y="2132993"/>
            <a:ext cx="210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3"/>
          <p:cNvSpPr txBox="1"/>
          <p:nvPr>
            <p:ph idx="3" type="subTitle"/>
          </p:nvPr>
        </p:nvSpPr>
        <p:spPr>
          <a:xfrm>
            <a:off x="1056136" y="3713775"/>
            <a:ext cx="210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idx="4" type="subTitle"/>
          </p:nvPr>
        </p:nvSpPr>
        <p:spPr>
          <a:xfrm>
            <a:off x="3519900" y="3713775"/>
            <a:ext cx="210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3"/>
          <p:cNvSpPr txBox="1"/>
          <p:nvPr>
            <p:ph idx="5" type="subTitle"/>
          </p:nvPr>
        </p:nvSpPr>
        <p:spPr>
          <a:xfrm>
            <a:off x="5983664" y="2132993"/>
            <a:ext cx="210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idx="6" type="subTitle"/>
          </p:nvPr>
        </p:nvSpPr>
        <p:spPr>
          <a:xfrm>
            <a:off x="5983664" y="3713775"/>
            <a:ext cx="210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hasCustomPrompt="1" idx="7" type="title"/>
          </p:nvPr>
        </p:nvSpPr>
        <p:spPr>
          <a:xfrm>
            <a:off x="1056124" y="1604000"/>
            <a:ext cx="437400" cy="251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3000"/>
              <a:buNone/>
              <a:defRPr sz="18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93" name="Google Shape;93;p13"/>
          <p:cNvSpPr txBox="1"/>
          <p:nvPr>
            <p:ph hasCustomPrompt="1" idx="8" type="title"/>
          </p:nvPr>
        </p:nvSpPr>
        <p:spPr>
          <a:xfrm>
            <a:off x="1056134" y="3184325"/>
            <a:ext cx="437400" cy="251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3000"/>
              <a:buNone/>
              <a:defRPr sz="18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94" name="Google Shape;94;p13"/>
          <p:cNvSpPr txBox="1"/>
          <p:nvPr>
            <p:ph hasCustomPrompt="1" idx="9" type="title"/>
          </p:nvPr>
        </p:nvSpPr>
        <p:spPr>
          <a:xfrm>
            <a:off x="3519900" y="1604125"/>
            <a:ext cx="437400" cy="251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3000"/>
              <a:buNone/>
              <a:defRPr sz="18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95" name="Google Shape;95;p13"/>
          <p:cNvSpPr txBox="1"/>
          <p:nvPr>
            <p:ph hasCustomPrompt="1" idx="13" type="title"/>
          </p:nvPr>
        </p:nvSpPr>
        <p:spPr>
          <a:xfrm>
            <a:off x="3519899" y="3184325"/>
            <a:ext cx="437400" cy="251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3000"/>
              <a:buNone/>
              <a:defRPr sz="18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96" name="Google Shape;96;p13"/>
          <p:cNvSpPr txBox="1"/>
          <p:nvPr>
            <p:ph hasCustomPrompt="1" idx="14" type="title"/>
          </p:nvPr>
        </p:nvSpPr>
        <p:spPr>
          <a:xfrm>
            <a:off x="5983660" y="1604125"/>
            <a:ext cx="437400" cy="251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3000"/>
              <a:buNone/>
              <a:defRPr sz="18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97" name="Google Shape;97;p13"/>
          <p:cNvSpPr txBox="1"/>
          <p:nvPr>
            <p:ph hasCustomPrompt="1" idx="15" type="title"/>
          </p:nvPr>
        </p:nvSpPr>
        <p:spPr>
          <a:xfrm>
            <a:off x="5983660" y="3184325"/>
            <a:ext cx="437400" cy="2517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2"/>
              </a:buClr>
              <a:buSzPts val="3000"/>
              <a:buNone/>
              <a:defRPr sz="18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98" name="Google Shape;98;p13"/>
          <p:cNvSpPr txBox="1"/>
          <p:nvPr>
            <p:ph idx="16" type="subTitle"/>
          </p:nvPr>
        </p:nvSpPr>
        <p:spPr>
          <a:xfrm>
            <a:off x="1056136" y="1801112"/>
            <a:ext cx="2104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99" name="Google Shape;99;p13"/>
          <p:cNvSpPr txBox="1"/>
          <p:nvPr>
            <p:ph idx="17" type="subTitle"/>
          </p:nvPr>
        </p:nvSpPr>
        <p:spPr>
          <a:xfrm>
            <a:off x="3519897" y="1801112"/>
            <a:ext cx="2104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00" name="Google Shape;100;p13"/>
          <p:cNvSpPr txBox="1"/>
          <p:nvPr>
            <p:ph idx="18" type="subTitle"/>
          </p:nvPr>
        </p:nvSpPr>
        <p:spPr>
          <a:xfrm>
            <a:off x="5983664" y="1801112"/>
            <a:ext cx="2104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01" name="Google Shape;101;p13"/>
          <p:cNvSpPr txBox="1"/>
          <p:nvPr>
            <p:ph idx="19" type="subTitle"/>
          </p:nvPr>
        </p:nvSpPr>
        <p:spPr>
          <a:xfrm>
            <a:off x="1056136" y="3381375"/>
            <a:ext cx="2104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02" name="Google Shape;102;p13"/>
          <p:cNvSpPr txBox="1"/>
          <p:nvPr>
            <p:ph idx="20" type="subTitle"/>
          </p:nvPr>
        </p:nvSpPr>
        <p:spPr>
          <a:xfrm>
            <a:off x="3519897" y="3381375"/>
            <a:ext cx="2104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03" name="Google Shape;103;p13"/>
          <p:cNvSpPr txBox="1"/>
          <p:nvPr>
            <p:ph idx="21" type="subTitle"/>
          </p:nvPr>
        </p:nvSpPr>
        <p:spPr>
          <a:xfrm>
            <a:off x="5983664" y="3381375"/>
            <a:ext cx="21042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grpSp>
        <p:nvGrpSpPr>
          <p:cNvPr id="104" name="Google Shape;104;p13"/>
          <p:cNvGrpSpPr/>
          <p:nvPr/>
        </p:nvGrpSpPr>
        <p:grpSpPr>
          <a:xfrm rot="10800000">
            <a:off x="-53700" y="-49500"/>
            <a:ext cx="9251400" cy="5242500"/>
            <a:chOff x="-75000" y="-62801"/>
            <a:chExt cx="9251400" cy="5242500"/>
          </a:xfrm>
        </p:grpSpPr>
        <p:cxnSp>
          <p:nvCxnSpPr>
            <p:cNvPr id="105" name="Google Shape;105;p13"/>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06" name="Google Shape;106;p13"/>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107" name="Google Shape;107;p13"/>
          <p:cNvSpPr/>
          <p:nvPr/>
        </p:nvSpPr>
        <p:spPr>
          <a:xfrm>
            <a:off x="214421" y="4763980"/>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8" name="Shape 108"/>
        <p:cNvGrpSpPr/>
        <p:nvPr/>
      </p:nvGrpSpPr>
      <p:grpSpPr>
        <a:xfrm>
          <a:off x="0" y="0"/>
          <a:ext cx="0" cy="0"/>
          <a:chOff x="0" y="0"/>
          <a:chExt cx="0" cy="0"/>
        </a:xfrm>
      </p:grpSpPr>
      <p:sp>
        <p:nvSpPr>
          <p:cNvPr id="109" name="Google Shape;10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 name="Google Shape;110;p14"/>
          <p:cNvGrpSpPr/>
          <p:nvPr/>
        </p:nvGrpSpPr>
        <p:grpSpPr>
          <a:xfrm>
            <a:off x="-53700" y="-49500"/>
            <a:ext cx="9251400" cy="5242500"/>
            <a:chOff x="-75000" y="-62801"/>
            <a:chExt cx="9251400" cy="5242500"/>
          </a:xfrm>
        </p:grpSpPr>
        <p:cxnSp>
          <p:nvCxnSpPr>
            <p:cNvPr id="111" name="Google Shape;111;p14"/>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12" name="Google Shape;112;p14"/>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113" name="Google Shape;113;p14"/>
          <p:cNvGrpSpPr/>
          <p:nvPr/>
        </p:nvGrpSpPr>
        <p:grpSpPr>
          <a:xfrm>
            <a:off x="8666961" y="160869"/>
            <a:ext cx="205414" cy="205483"/>
            <a:chOff x="3113332" y="2079698"/>
            <a:chExt cx="298827" cy="298928"/>
          </a:xfrm>
        </p:grpSpPr>
        <p:sp>
          <p:nvSpPr>
            <p:cNvPr id="114" name="Google Shape;114;p14"/>
            <p:cNvSpPr/>
            <p:nvPr/>
          </p:nvSpPr>
          <p:spPr>
            <a:xfrm>
              <a:off x="3113332" y="2079698"/>
              <a:ext cx="298827" cy="298928"/>
            </a:xfrm>
            <a:custGeom>
              <a:rect b="b" l="l" r="r" t="t"/>
              <a:pathLst>
                <a:path extrusionOk="0" h="2973" w="2972">
                  <a:moveTo>
                    <a:pt x="378" y="1"/>
                  </a:moveTo>
                  <a:lnTo>
                    <a:pt x="0" y="379"/>
                  </a:lnTo>
                  <a:lnTo>
                    <a:pt x="2594" y="2972"/>
                  </a:lnTo>
                  <a:lnTo>
                    <a:pt x="2972" y="2594"/>
                  </a:lnTo>
                  <a:lnTo>
                    <a:pt x="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113332" y="2079698"/>
              <a:ext cx="298827" cy="298928"/>
            </a:xfrm>
            <a:custGeom>
              <a:rect b="b" l="l" r="r" t="t"/>
              <a:pathLst>
                <a:path extrusionOk="0" h="2973" w="2972">
                  <a:moveTo>
                    <a:pt x="2594" y="1"/>
                  </a:moveTo>
                  <a:lnTo>
                    <a:pt x="0" y="2594"/>
                  </a:lnTo>
                  <a:lnTo>
                    <a:pt x="378" y="2972"/>
                  </a:lnTo>
                  <a:lnTo>
                    <a:pt x="2972" y="379"/>
                  </a:lnTo>
                  <a:lnTo>
                    <a:pt x="2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16" name="Shape 116"/>
        <p:cNvGrpSpPr/>
        <p:nvPr/>
      </p:nvGrpSpPr>
      <p:grpSpPr>
        <a:xfrm>
          <a:off x="0" y="0"/>
          <a:ext cx="0" cy="0"/>
          <a:chOff x="0" y="0"/>
          <a:chExt cx="0" cy="0"/>
        </a:xfrm>
      </p:grpSpPr>
      <p:sp>
        <p:nvSpPr>
          <p:cNvPr id="117" name="Google Shape;11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8" name="Google Shape;118;p15"/>
          <p:cNvGrpSpPr/>
          <p:nvPr/>
        </p:nvGrpSpPr>
        <p:grpSpPr>
          <a:xfrm rot="10800000">
            <a:off x="-53700" y="-49500"/>
            <a:ext cx="9251400" cy="5242500"/>
            <a:chOff x="-75000" y="-62801"/>
            <a:chExt cx="9251400" cy="5242500"/>
          </a:xfrm>
        </p:grpSpPr>
        <p:cxnSp>
          <p:nvCxnSpPr>
            <p:cNvPr id="119" name="Google Shape;119;p15"/>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5"/>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121" name="Google Shape;121;p15"/>
          <p:cNvSpPr/>
          <p:nvPr/>
        </p:nvSpPr>
        <p:spPr>
          <a:xfrm>
            <a:off x="214421" y="4748605"/>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22" name="Shape 122"/>
        <p:cNvGrpSpPr/>
        <p:nvPr/>
      </p:nvGrpSpPr>
      <p:grpSpPr>
        <a:xfrm>
          <a:off x="0" y="0"/>
          <a:ext cx="0" cy="0"/>
          <a:chOff x="0" y="0"/>
          <a:chExt cx="0" cy="0"/>
        </a:xfrm>
      </p:grpSpPr>
      <p:sp>
        <p:nvSpPr>
          <p:cNvPr id="123" name="Google Shape;12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4" name="Google Shape;124;p16"/>
          <p:cNvGrpSpPr/>
          <p:nvPr/>
        </p:nvGrpSpPr>
        <p:grpSpPr>
          <a:xfrm flipH="1" rot="10800000">
            <a:off x="-53700" y="-49500"/>
            <a:ext cx="9251400" cy="5242500"/>
            <a:chOff x="-75000" y="-62801"/>
            <a:chExt cx="9251400" cy="5242500"/>
          </a:xfrm>
        </p:grpSpPr>
        <p:cxnSp>
          <p:nvCxnSpPr>
            <p:cNvPr id="125" name="Google Shape;125;p16"/>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26" name="Google Shape;126;p16"/>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127" name="Google Shape;127;p16"/>
          <p:cNvGrpSpPr/>
          <p:nvPr/>
        </p:nvGrpSpPr>
        <p:grpSpPr>
          <a:xfrm>
            <a:off x="8626613" y="4687250"/>
            <a:ext cx="305822" cy="305092"/>
            <a:chOff x="2408238" y="1307800"/>
            <a:chExt cx="305822" cy="305092"/>
          </a:xfrm>
        </p:grpSpPr>
        <p:sp>
          <p:nvSpPr>
            <p:cNvPr id="128" name="Google Shape;128;p16"/>
            <p:cNvSpPr/>
            <p:nvPr/>
          </p:nvSpPr>
          <p:spPr>
            <a:xfrm>
              <a:off x="2408931" y="1307800"/>
              <a:ext cx="305129" cy="305092"/>
            </a:xfrm>
            <a:custGeom>
              <a:rect b="b" l="l" r="r" t="t"/>
              <a:pathLst>
                <a:path extrusionOk="0" h="8365" w="8366">
                  <a:moveTo>
                    <a:pt x="718" y="1245"/>
                  </a:moveTo>
                  <a:lnTo>
                    <a:pt x="7111" y="7642"/>
                  </a:lnTo>
                  <a:lnTo>
                    <a:pt x="546" y="7815"/>
                  </a:lnTo>
                  <a:lnTo>
                    <a:pt x="718" y="1245"/>
                  </a:lnTo>
                  <a:close/>
                  <a:moveTo>
                    <a:pt x="221" y="1"/>
                  </a:moveTo>
                  <a:lnTo>
                    <a:pt x="1" y="8365"/>
                  </a:lnTo>
                  <a:lnTo>
                    <a:pt x="1" y="8365"/>
                  </a:lnTo>
                  <a:lnTo>
                    <a:pt x="8365" y="8145"/>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408238" y="1453617"/>
              <a:ext cx="160953" cy="159130"/>
            </a:xfrm>
            <a:custGeom>
              <a:rect b="b" l="l" r="r" t="t"/>
              <a:pathLst>
                <a:path extrusionOk="0" h="4363" w="4413">
                  <a:moveTo>
                    <a:pt x="4119" y="1"/>
                  </a:moveTo>
                  <a:cubicBezTo>
                    <a:pt x="4051" y="1"/>
                    <a:pt x="3984" y="27"/>
                    <a:pt x="3934" y="80"/>
                  </a:cubicBezTo>
                  <a:lnTo>
                    <a:pt x="106" y="3908"/>
                  </a:lnTo>
                  <a:cubicBezTo>
                    <a:pt x="1" y="4013"/>
                    <a:pt x="1" y="4180"/>
                    <a:pt x="106" y="4281"/>
                  </a:cubicBezTo>
                  <a:cubicBezTo>
                    <a:pt x="154" y="4338"/>
                    <a:pt x="225" y="4362"/>
                    <a:pt x="288" y="4362"/>
                  </a:cubicBezTo>
                  <a:cubicBezTo>
                    <a:pt x="359" y="4362"/>
                    <a:pt x="426" y="4329"/>
                    <a:pt x="479" y="4281"/>
                  </a:cubicBezTo>
                  <a:lnTo>
                    <a:pt x="4307" y="453"/>
                  </a:lnTo>
                  <a:cubicBezTo>
                    <a:pt x="4412" y="347"/>
                    <a:pt x="4412" y="180"/>
                    <a:pt x="4307" y="80"/>
                  </a:cubicBezTo>
                  <a:cubicBezTo>
                    <a:pt x="4255" y="27"/>
                    <a:pt x="4186" y="1"/>
                    <a:pt x="4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0" name="Shape 130"/>
        <p:cNvGrpSpPr/>
        <p:nvPr/>
      </p:nvGrpSpPr>
      <p:grpSpPr>
        <a:xfrm>
          <a:off x="0" y="0"/>
          <a:ext cx="0" cy="0"/>
          <a:chOff x="0" y="0"/>
          <a:chExt cx="0" cy="0"/>
        </a:xfrm>
      </p:grpSpPr>
      <p:sp>
        <p:nvSpPr>
          <p:cNvPr id="131" name="Google Shape;131;p17"/>
          <p:cNvSpPr txBox="1"/>
          <p:nvPr>
            <p:ph type="title"/>
          </p:nvPr>
        </p:nvSpPr>
        <p:spPr>
          <a:xfrm>
            <a:off x="5412325" y="3786100"/>
            <a:ext cx="2505300" cy="36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3000"/>
              <a:buFont typeface="Source Sans 3"/>
              <a:buNone/>
              <a:defRPr sz="3000">
                <a:latin typeface="Source Sans 3"/>
                <a:ea typeface="Source Sans 3"/>
                <a:cs typeface="Source Sans 3"/>
                <a:sym typeface="Source Sans 3"/>
              </a:defRPr>
            </a:lvl2pPr>
            <a:lvl3pPr lvl="2" rtl="0" algn="ctr">
              <a:spcBef>
                <a:spcPts val="0"/>
              </a:spcBef>
              <a:spcAft>
                <a:spcPts val="0"/>
              </a:spcAft>
              <a:buSzPts val="3000"/>
              <a:buFont typeface="Source Sans 3"/>
              <a:buNone/>
              <a:defRPr sz="3000">
                <a:latin typeface="Source Sans 3"/>
                <a:ea typeface="Source Sans 3"/>
                <a:cs typeface="Source Sans 3"/>
                <a:sym typeface="Source Sans 3"/>
              </a:defRPr>
            </a:lvl3pPr>
            <a:lvl4pPr lvl="3" rtl="0" algn="ctr">
              <a:spcBef>
                <a:spcPts val="0"/>
              </a:spcBef>
              <a:spcAft>
                <a:spcPts val="0"/>
              </a:spcAft>
              <a:buSzPts val="3000"/>
              <a:buFont typeface="Source Sans 3"/>
              <a:buNone/>
              <a:defRPr sz="3000">
                <a:latin typeface="Source Sans 3"/>
                <a:ea typeface="Source Sans 3"/>
                <a:cs typeface="Source Sans 3"/>
                <a:sym typeface="Source Sans 3"/>
              </a:defRPr>
            </a:lvl4pPr>
            <a:lvl5pPr lvl="4" rtl="0" algn="ctr">
              <a:spcBef>
                <a:spcPts val="0"/>
              </a:spcBef>
              <a:spcAft>
                <a:spcPts val="0"/>
              </a:spcAft>
              <a:buSzPts val="3000"/>
              <a:buFont typeface="Source Sans 3"/>
              <a:buNone/>
              <a:defRPr sz="3000">
                <a:latin typeface="Source Sans 3"/>
                <a:ea typeface="Source Sans 3"/>
                <a:cs typeface="Source Sans 3"/>
                <a:sym typeface="Source Sans 3"/>
              </a:defRPr>
            </a:lvl5pPr>
            <a:lvl6pPr lvl="5" rtl="0" algn="ctr">
              <a:spcBef>
                <a:spcPts val="0"/>
              </a:spcBef>
              <a:spcAft>
                <a:spcPts val="0"/>
              </a:spcAft>
              <a:buSzPts val="3000"/>
              <a:buFont typeface="Source Sans 3"/>
              <a:buNone/>
              <a:defRPr sz="3000">
                <a:latin typeface="Source Sans 3"/>
                <a:ea typeface="Source Sans 3"/>
                <a:cs typeface="Source Sans 3"/>
                <a:sym typeface="Source Sans 3"/>
              </a:defRPr>
            </a:lvl6pPr>
            <a:lvl7pPr lvl="6" rtl="0" algn="ctr">
              <a:spcBef>
                <a:spcPts val="0"/>
              </a:spcBef>
              <a:spcAft>
                <a:spcPts val="0"/>
              </a:spcAft>
              <a:buSzPts val="3000"/>
              <a:buFont typeface="Source Sans 3"/>
              <a:buNone/>
              <a:defRPr sz="3000">
                <a:latin typeface="Source Sans 3"/>
                <a:ea typeface="Source Sans 3"/>
                <a:cs typeface="Source Sans 3"/>
                <a:sym typeface="Source Sans 3"/>
              </a:defRPr>
            </a:lvl7pPr>
            <a:lvl8pPr lvl="7" rtl="0" algn="ctr">
              <a:spcBef>
                <a:spcPts val="0"/>
              </a:spcBef>
              <a:spcAft>
                <a:spcPts val="0"/>
              </a:spcAft>
              <a:buSzPts val="3000"/>
              <a:buFont typeface="Source Sans 3"/>
              <a:buNone/>
              <a:defRPr sz="3000">
                <a:latin typeface="Source Sans 3"/>
                <a:ea typeface="Source Sans 3"/>
                <a:cs typeface="Source Sans 3"/>
                <a:sym typeface="Source Sans 3"/>
              </a:defRPr>
            </a:lvl8pPr>
            <a:lvl9pPr lvl="8" rtl="0" algn="ctr">
              <a:spcBef>
                <a:spcPts val="0"/>
              </a:spcBef>
              <a:spcAft>
                <a:spcPts val="0"/>
              </a:spcAft>
              <a:buSzPts val="3000"/>
              <a:buFont typeface="Source Sans 3"/>
              <a:buNone/>
              <a:defRPr sz="3000">
                <a:latin typeface="Source Sans 3"/>
                <a:ea typeface="Source Sans 3"/>
                <a:cs typeface="Source Sans 3"/>
                <a:sym typeface="Source Sans 3"/>
              </a:defRPr>
            </a:lvl9pPr>
          </a:lstStyle>
          <a:p/>
        </p:txBody>
      </p:sp>
      <p:sp>
        <p:nvSpPr>
          <p:cNvPr id="132" name="Google Shape;132;p17"/>
          <p:cNvSpPr txBox="1"/>
          <p:nvPr>
            <p:ph idx="1" type="subTitle"/>
          </p:nvPr>
        </p:nvSpPr>
        <p:spPr>
          <a:xfrm>
            <a:off x="3869275" y="843875"/>
            <a:ext cx="4048200" cy="2831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b="1" sz="3000"/>
            </a:lvl2pPr>
            <a:lvl3pPr lvl="2" rtl="0" algn="ctr">
              <a:lnSpc>
                <a:spcPct val="100000"/>
              </a:lnSpc>
              <a:spcBef>
                <a:spcPts val="0"/>
              </a:spcBef>
              <a:spcAft>
                <a:spcPts val="0"/>
              </a:spcAft>
              <a:buSzPts val="3000"/>
              <a:buNone/>
              <a:defRPr b="1" sz="3000"/>
            </a:lvl3pPr>
            <a:lvl4pPr lvl="3" rtl="0" algn="ctr">
              <a:lnSpc>
                <a:spcPct val="100000"/>
              </a:lnSpc>
              <a:spcBef>
                <a:spcPts val="0"/>
              </a:spcBef>
              <a:spcAft>
                <a:spcPts val="0"/>
              </a:spcAft>
              <a:buSzPts val="3000"/>
              <a:buNone/>
              <a:defRPr b="1" sz="3000"/>
            </a:lvl4pPr>
            <a:lvl5pPr lvl="4" rtl="0" algn="ctr">
              <a:lnSpc>
                <a:spcPct val="100000"/>
              </a:lnSpc>
              <a:spcBef>
                <a:spcPts val="0"/>
              </a:spcBef>
              <a:spcAft>
                <a:spcPts val="0"/>
              </a:spcAft>
              <a:buSzPts val="3000"/>
              <a:buNone/>
              <a:defRPr b="1" sz="3000"/>
            </a:lvl5pPr>
            <a:lvl6pPr lvl="5" rtl="0" algn="ctr">
              <a:lnSpc>
                <a:spcPct val="100000"/>
              </a:lnSpc>
              <a:spcBef>
                <a:spcPts val="0"/>
              </a:spcBef>
              <a:spcAft>
                <a:spcPts val="0"/>
              </a:spcAft>
              <a:buSzPts val="3000"/>
              <a:buNone/>
              <a:defRPr b="1" sz="3000"/>
            </a:lvl6pPr>
            <a:lvl7pPr lvl="6" rtl="0" algn="ctr">
              <a:lnSpc>
                <a:spcPct val="100000"/>
              </a:lnSpc>
              <a:spcBef>
                <a:spcPts val="0"/>
              </a:spcBef>
              <a:spcAft>
                <a:spcPts val="0"/>
              </a:spcAft>
              <a:buSzPts val="3000"/>
              <a:buNone/>
              <a:defRPr b="1" sz="3000"/>
            </a:lvl7pPr>
            <a:lvl8pPr lvl="7" rtl="0" algn="ctr">
              <a:lnSpc>
                <a:spcPct val="100000"/>
              </a:lnSpc>
              <a:spcBef>
                <a:spcPts val="0"/>
              </a:spcBef>
              <a:spcAft>
                <a:spcPts val="0"/>
              </a:spcAft>
              <a:buSzPts val="3000"/>
              <a:buNone/>
              <a:defRPr b="1" sz="3000"/>
            </a:lvl8pPr>
            <a:lvl9pPr lvl="8" rtl="0" algn="ctr">
              <a:lnSpc>
                <a:spcPct val="100000"/>
              </a:lnSpc>
              <a:spcBef>
                <a:spcPts val="0"/>
              </a:spcBef>
              <a:spcAft>
                <a:spcPts val="0"/>
              </a:spcAft>
              <a:buSzPts val="3000"/>
              <a:buNone/>
              <a:defRPr b="1" sz="3000"/>
            </a:lvl9pPr>
          </a:lstStyle>
          <a:p/>
        </p:txBody>
      </p:sp>
      <p:grpSp>
        <p:nvGrpSpPr>
          <p:cNvPr id="133" name="Google Shape;133;p17"/>
          <p:cNvGrpSpPr/>
          <p:nvPr/>
        </p:nvGrpSpPr>
        <p:grpSpPr>
          <a:xfrm>
            <a:off x="-53700" y="-49500"/>
            <a:ext cx="9251400" cy="5242500"/>
            <a:chOff x="-53700" y="-49500"/>
            <a:chExt cx="9251400" cy="5242500"/>
          </a:xfrm>
        </p:grpSpPr>
        <p:cxnSp>
          <p:nvCxnSpPr>
            <p:cNvPr id="134" name="Google Shape;134;p17"/>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17"/>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6" name="Shape 136"/>
        <p:cNvGrpSpPr/>
        <p:nvPr/>
      </p:nvGrpSpPr>
      <p:grpSpPr>
        <a:xfrm>
          <a:off x="0" y="0"/>
          <a:ext cx="0" cy="0"/>
          <a:chOff x="0" y="0"/>
          <a:chExt cx="0" cy="0"/>
        </a:xfrm>
      </p:grpSpPr>
      <p:sp>
        <p:nvSpPr>
          <p:cNvPr id="137" name="Google Shape;137;p18"/>
          <p:cNvSpPr txBox="1"/>
          <p:nvPr>
            <p:ph type="title"/>
          </p:nvPr>
        </p:nvSpPr>
        <p:spPr>
          <a:xfrm>
            <a:off x="1005750" y="988575"/>
            <a:ext cx="3265200" cy="2296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18"/>
          <p:cNvSpPr txBox="1"/>
          <p:nvPr>
            <p:ph idx="1" type="subTitle"/>
          </p:nvPr>
        </p:nvSpPr>
        <p:spPr>
          <a:xfrm>
            <a:off x="1005750" y="3284625"/>
            <a:ext cx="3265200" cy="896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18"/>
          <p:cNvSpPr/>
          <p:nvPr>
            <p:ph idx="2" type="pic"/>
          </p:nvPr>
        </p:nvSpPr>
        <p:spPr>
          <a:xfrm>
            <a:off x="4777850" y="-527500"/>
            <a:ext cx="4366200" cy="6128400"/>
          </a:xfrm>
          <a:prstGeom prst="rect">
            <a:avLst/>
          </a:prstGeom>
          <a:noFill/>
          <a:ln cap="flat" cmpd="sng" w="9525">
            <a:solidFill>
              <a:schemeClr val="dk1"/>
            </a:solidFill>
            <a:prstDash val="solid"/>
            <a:round/>
            <a:headEnd len="sm" w="sm" type="none"/>
            <a:tailEnd len="sm" w="sm" type="none"/>
          </a:ln>
        </p:spPr>
      </p:sp>
      <p:grpSp>
        <p:nvGrpSpPr>
          <p:cNvPr id="140" name="Google Shape;140;p18"/>
          <p:cNvGrpSpPr/>
          <p:nvPr/>
        </p:nvGrpSpPr>
        <p:grpSpPr>
          <a:xfrm>
            <a:off x="-53700" y="-49500"/>
            <a:ext cx="9251400" cy="5242500"/>
            <a:chOff x="-53700" y="-62801"/>
            <a:chExt cx="9251400" cy="5242500"/>
          </a:xfrm>
        </p:grpSpPr>
        <p:cxnSp>
          <p:nvCxnSpPr>
            <p:cNvPr id="141" name="Google Shape;141;p18"/>
            <p:cNvCxnSpPr/>
            <p:nvPr/>
          </p:nvCxnSpPr>
          <p:spPr>
            <a:xfrm>
              <a:off x="-537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8"/>
            <p:cNvCxnSpPr/>
            <p:nvPr/>
          </p:nvCxnSpPr>
          <p:spPr>
            <a:xfrm rot="10800000">
              <a:off x="3023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3" name="Shape 143"/>
        <p:cNvGrpSpPr/>
        <p:nvPr/>
      </p:nvGrpSpPr>
      <p:grpSpPr>
        <a:xfrm>
          <a:off x="0" y="0"/>
          <a:ext cx="0" cy="0"/>
          <a:chOff x="0" y="0"/>
          <a:chExt cx="0" cy="0"/>
        </a:xfrm>
      </p:grpSpPr>
      <p:sp>
        <p:nvSpPr>
          <p:cNvPr id="144" name="Google Shape;144;p19"/>
          <p:cNvSpPr txBox="1"/>
          <p:nvPr>
            <p:ph type="title"/>
          </p:nvPr>
        </p:nvSpPr>
        <p:spPr>
          <a:xfrm>
            <a:off x="713225" y="2116675"/>
            <a:ext cx="3936000" cy="660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19"/>
          <p:cNvSpPr txBox="1"/>
          <p:nvPr>
            <p:ph idx="1" type="subTitle"/>
          </p:nvPr>
        </p:nvSpPr>
        <p:spPr>
          <a:xfrm>
            <a:off x="713225" y="2776950"/>
            <a:ext cx="3936000" cy="80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6" name="Google Shape;146;p19"/>
          <p:cNvGrpSpPr/>
          <p:nvPr/>
        </p:nvGrpSpPr>
        <p:grpSpPr>
          <a:xfrm>
            <a:off x="-53700" y="-49500"/>
            <a:ext cx="9251400" cy="5242500"/>
            <a:chOff x="-75000" y="-62801"/>
            <a:chExt cx="9251400" cy="5242500"/>
          </a:xfrm>
        </p:grpSpPr>
        <p:cxnSp>
          <p:nvCxnSpPr>
            <p:cNvPr id="147" name="Google Shape;147;p19"/>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48" name="Google Shape;148;p19"/>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149" name="Google Shape;149;p19"/>
          <p:cNvGrpSpPr/>
          <p:nvPr/>
        </p:nvGrpSpPr>
        <p:grpSpPr>
          <a:xfrm>
            <a:off x="8629963" y="139925"/>
            <a:ext cx="305822" cy="305092"/>
            <a:chOff x="2408238" y="1307800"/>
            <a:chExt cx="305822" cy="305092"/>
          </a:xfrm>
        </p:grpSpPr>
        <p:sp>
          <p:nvSpPr>
            <p:cNvPr id="150" name="Google Shape;150;p19"/>
            <p:cNvSpPr/>
            <p:nvPr/>
          </p:nvSpPr>
          <p:spPr>
            <a:xfrm>
              <a:off x="2408931" y="1307800"/>
              <a:ext cx="305129" cy="305092"/>
            </a:xfrm>
            <a:custGeom>
              <a:rect b="b" l="l" r="r" t="t"/>
              <a:pathLst>
                <a:path extrusionOk="0" h="8365" w="8366">
                  <a:moveTo>
                    <a:pt x="718" y="1245"/>
                  </a:moveTo>
                  <a:lnTo>
                    <a:pt x="7111" y="7642"/>
                  </a:lnTo>
                  <a:lnTo>
                    <a:pt x="546" y="7815"/>
                  </a:lnTo>
                  <a:lnTo>
                    <a:pt x="718" y="1245"/>
                  </a:lnTo>
                  <a:close/>
                  <a:moveTo>
                    <a:pt x="221" y="1"/>
                  </a:moveTo>
                  <a:lnTo>
                    <a:pt x="1" y="8365"/>
                  </a:lnTo>
                  <a:lnTo>
                    <a:pt x="1" y="8365"/>
                  </a:lnTo>
                  <a:lnTo>
                    <a:pt x="8365" y="8145"/>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2408238" y="1453617"/>
              <a:ext cx="160953" cy="159130"/>
            </a:xfrm>
            <a:custGeom>
              <a:rect b="b" l="l" r="r" t="t"/>
              <a:pathLst>
                <a:path extrusionOk="0" h="4363" w="4413">
                  <a:moveTo>
                    <a:pt x="4119" y="1"/>
                  </a:moveTo>
                  <a:cubicBezTo>
                    <a:pt x="4051" y="1"/>
                    <a:pt x="3984" y="27"/>
                    <a:pt x="3934" y="80"/>
                  </a:cubicBezTo>
                  <a:lnTo>
                    <a:pt x="106" y="3908"/>
                  </a:lnTo>
                  <a:cubicBezTo>
                    <a:pt x="1" y="4013"/>
                    <a:pt x="1" y="4180"/>
                    <a:pt x="106" y="4281"/>
                  </a:cubicBezTo>
                  <a:cubicBezTo>
                    <a:pt x="154" y="4338"/>
                    <a:pt x="225" y="4362"/>
                    <a:pt x="288" y="4362"/>
                  </a:cubicBezTo>
                  <a:cubicBezTo>
                    <a:pt x="359" y="4362"/>
                    <a:pt x="426" y="4329"/>
                    <a:pt x="479" y="4281"/>
                  </a:cubicBezTo>
                  <a:lnTo>
                    <a:pt x="4307" y="453"/>
                  </a:lnTo>
                  <a:cubicBezTo>
                    <a:pt x="4412" y="347"/>
                    <a:pt x="4412" y="180"/>
                    <a:pt x="4307" y="80"/>
                  </a:cubicBezTo>
                  <a:cubicBezTo>
                    <a:pt x="4255" y="27"/>
                    <a:pt x="4186" y="1"/>
                    <a:pt x="4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52" name="Shape 152"/>
        <p:cNvGrpSpPr/>
        <p:nvPr/>
      </p:nvGrpSpPr>
      <p:grpSpPr>
        <a:xfrm>
          <a:off x="0" y="0"/>
          <a:ext cx="0" cy="0"/>
          <a:chOff x="0" y="0"/>
          <a:chExt cx="0" cy="0"/>
        </a:xfrm>
      </p:grpSpPr>
      <p:sp>
        <p:nvSpPr>
          <p:cNvPr id="153" name="Google Shape;153;p20"/>
          <p:cNvSpPr txBox="1"/>
          <p:nvPr>
            <p:ph type="title"/>
          </p:nvPr>
        </p:nvSpPr>
        <p:spPr>
          <a:xfrm>
            <a:off x="4583475" y="1322350"/>
            <a:ext cx="3593400" cy="1239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20"/>
          <p:cNvSpPr txBox="1"/>
          <p:nvPr>
            <p:ph idx="1" type="subTitle"/>
          </p:nvPr>
        </p:nvSpPr>
        <p:spPr>
          <a:xfrm>
            <a:off x="4583650" y="2562000"/>
            <a:ext cx="3593400" cy="916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5" name="Google Shape;155;p20"/>
          <p:cNvGrpSpPr/>
          <p:nvPr/>
        </p:nvGrpSpPr>
        <p:grpSpPr>
          <a:xfrm>
            <a:off x="-53700" y="-49500"/>
            <a:ext cx="9251400" cy="5242500"/>
            <a:chOff x="-53700" y="-49500"/>
            <a:chExt cx="9251400" cy="5242500"/>
          </a:xfrm>
        </p:grpSpPr>
        <p:cxnSp>
          <p:nvCxnSpPr>
            <p:cNvPr id="156" name="Google Shape;156;p20"/>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57" name="Google Shape;157;p20"/>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158" name="Google Shape;158;p20"/>
          <p:cNvGrpSpPr/>
          <p:nvPr/>
        </p:nvGrpSpPr>
        <p:grpSpPr>
          <a:xfrm>
            <a:off x="179563" y="139925"/>
            <a:ext cx="305822" cy="305092"/>
            <a:chOff x="2408238" y="1307800"/>
            <a:chExt cx="305822" cy="305092"/>
          </a:xfrm>
        </p:grpSpPr>
        <p:sp>
          <p:nvSpPr>
            <p:cNvPr id="159" name="Google Shape;159;p20"/>
            <p:cNvSpPr/>
            <p:nvPr/>
          </p:nvSpPr>
          <p:spPr>
            <a:xfrm>
              <a:off x="2408931" y="1307800"/>
              <a:ext cx="305129" cy="305092"/>
            </a:xfrm>
            <a:custGeom>
              <a:rect b="b" l="l" r="r" t="t"/>
              <a:pathLst>
                <a:path extrusionOk="0" h="8365" w="8366">
                  <a:moveTo>
                    <a:pt x="718" y="1245"/>
                  </a:moveTo>
                  <a:lnTo>
                    <a:pt x="7111" y="7642"/>
                  </a:lnTo>
                  <a:lnTo>
                    <a:pt x="546" y="7815"/>
                  </a:lnTo>
                  <a:lnTo>
                    <a:pt x="718" y="1245"/>
                  </a:lnTo>
                  <a:close/>
                  <a:moveTo>
                    <a:pt x="221" y="1"/>
                  </a:moveTo>
                  <a:lnTo>
                    <a:pt x="1" y="8365"/>
                  </a:lnTo>
                  <a:lnTo>
                    <a:pt x="1" y="8365"/>
                  </a:lnTo>
                  <a:lnTo>
                    <a:pt x="8365" y="8145"/>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2408238" y="1453617"/>
              <a:ext cx="160953" cy="159130"/>
            </a:xfrm>
            <a:custGeom>
              <a:rect b="b" l="l" r="r" t="t"/>
              <a:pathLst>
                <a:path extrusionOk="0" h="4363" w="4413">
                  <a:moveTo>
                    <a:pt x="4119" y="1"/>
                  </a:moveTo>
                  <a:cubicBezTo>
                    <a:pt x="4051" y="1"/>
                    <a:pt x="3984" y="27"/>
                    <a:pt x="3934" y="80"/>
                  </a:cubicBezTo>
                  <a:lnTo>
                    <a:pt x="106" y="3908"/>
                  </a:lnTo>
                  <a:cubicBezTo>
                    <a:pt x="1" y="4013"/>
                    <a:pt x="1" y="4180"/>
                    <a:pt x="106" y="4281"/>
                  </a:cubicBezTo>
                  <a:cubicBezTo>
                    <a:pt x="154" y="4338"/>
                    <a:pt x="225" y="4362"/>
                    <a:pt x="288" y="4362"/>
                  </a:cubicBezTo>
                  <a:cubicBezTo>
                    <a:pt x="359" y="4362"/>
                    <a:pt x="426" y="4329"/>
                    <a:pt x="479" y="4281"/>
                  </a:cubicBezTo>
                  <a:lnTo>
                    <a:pt x="4307" y="453"/>
                  </a:lnTo>
                  <a:cubicBezTo>
                    <a:pt x="4412" y="347"/>
                    <a:pt x="4412" y="180"/>
                    <a:pt x="4307" y="80"/>
                  </a:cubicBezTo>
                  <a:cubicBezTo>
                    <a:pt x="4255" y="27"/>
                    <a:pt x="4186" y="1"/>
                    <a:pt x="4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1459925" y="1861450"/>
            <a:ext cx="3023400" cy="756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713225" y="1861325"/>
            <a:ext cx="705900" cy="7563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p:nvPr>
            <p:ph idx="1" type="subTitle"/>
          </p:nvPr>
        </p:nvSpPr>
        <p:spPr>
          <a:xfrm>
            <a:off x="713213" y="2693950"/>
            <a:ext cx="3770100" cy="36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Font typeface="Share Tech"/>
              <a:buNone/>
              <a:defRPr>
                <a:latin typeface="Share Tech"/>
                <a:ea typeface="Share Tech"/>
                <a:cs typeface="Share Tech"/>
                <a:sym typeface="Share Tech"/>
              </a:defRPr>
            </a:lvl2pPr>
            <a:lvl3pPr lvl="2" rtl="0" algn="ctr">
              <a:lnSpc>
                <a:spcPct val="100000"/>
              </a:lnSpc>
              <a:spcBef>
                <a:spcPts val="0"/>
              </a:spcBef>
              <a:spcAft>
                <a:spcPts val="0"/>
              </a:spcAft>
              <a:buSzPts val="1400"/>
              <a:buFont typeface="Share Tech"/>
              <a:buNone/>
              <a:defRPr>
                <a:latin typeface="Share Tech"/>
                <a:ea typeface="Share Tech"/>
                <a:cs typeface="Share Tech"/>
                <a:sym typeface="Share Tech"/>
              </a:defRPr>
            </a:lvl3pPr>
            <a:lvl4pPr lvl="3" rtl="0" algn="ctr">
              <a:lnSpc>
                <a:spcPct val="100000"/>
              </a:lnSpc>
              <a:spcBef>
                <a:spcPts val="0"/>
              </a:spcBef>
              <a:spcAft>
                <a:spcPts val="0"/>
              </a:spcAft>
              <a:buSzPts val="1400"/>
              <a:buFont typeface="Share Tech"/>
              <a:buNone/>
              <a:defRPr>
                <a:latin typeface="Share Tech"/>
                <a:ea typeface="Share Tech"/>
                <a:cs typeface="Share Tech"/>
                <a:sym typeface="Share Tech"/>
              </a:defRPr>
            </a:lvl4pPr>
            <a:lvl5pPr lvl="4" rtl="0" algn="ctr">
              <a:lnSpc>
                <a:spcPct val="100000"/>
              </a:lnSpc>
              <a:spcBef>
                <a:spcPts val="0"/>
              </a:spcBef>
              <a:spcAft>
                <a:spcPts val="0"/>
              </a:spcAft>
              <a:buSzPts val="1400"/>
              <a:buFont typeface="Share Tech"/>
              <a:buNone/>
              <a:defRPr>
                <a:latin typeface="Share Tech"/>
                <a:ea typeface="Share Tech"/>
                <a:cs typeface="Share Tech"/>
                <a:sym typeface="Share Tech"/>
              </a:defRPr>
            </a:lvl5pPr>
            <a:lvl6pPr lvl="5" rtl="0" algn="ctr">
              <a:lnSpc>
                <a:spcPct val="100000"/>
              </a:lnSpc>
              <a:spcBef>
                <a:spcPts val="0"/>
              </a:spcBef>
              <a:spcAft>
                <a:spcPts val="0"/>
              </a:spcAft>
              <a:buSzPts val="1400"/>
              <a:buFont typeface="Share Tech"/>
              <a:buNone/>
              <a:defRPr>
                <a:latin typeface="Share Tech"/>
                <a:ea typeface="Share Tech"/>
                <a:cs typeface="Share Tech"/>
                <a:sym typeface="Share Tech"/>
              </a:defRPr>
            </a:lvl6pPr>
            <a:lvl7pPr lvl="6" rtl="0" algn="ctr">
              <a:lnSpc>
                <a:spcPct val="100000"/>
              </a:lnSpc>
              <a:spcBef>
                <a:spcPts val="0"/>
              </a:spcBef>
              <a:spcAft>
                <a:spcPts val="0"/>
              </a:spcAft>
              <a:buSzPts val="1400"/>
              <a:buFont typeface="Share Tech"/>
              <a:buNone/>
              <a:defRPr>
                <a:latin typeface="Share Tech"/>
                <a:ea typeface="Share Tech"/>
                <a:cs typeface="Share Tech"/>
                <a:sym typeface="Share Tech"/>
              </a:defRPr>
            </a:lvl7pPr>
            <a:lvl8pPr lvl="7" rtl="0" algn="ctr">
              <a:lnSpc>
                <a:spcPct val="100000"/>
              </a:lnSpc>
              <a:spcBef>
                <a:spcPts val="0"/>
              </a:spcBef>
              <a:spcAft>
                <a:spcPts val="0"/>
              </a:spcAft>
              <a:buSzPts val="1400"/>
              <a:buFont typeface="Share Tech"/>
              <a:buNone/>
              <a:defRPr>
                <a:latin typeface="Share Tech"/>
                <a:ea typeface="Share Tech"/>
                <a:cs typeface="Share Tech"/>
                <a:sym typeface="Share Tech"/>
              </a:defRPr>
            </a:lvl8pPr>
            <a:lvl9pPr lvl="8" rtl="0" algn="ctr">
              <a:lnSpc>
                <a:spcPct val="100000"/>
              </a:lnSpc>
              <a:spcBef>
                <a:spcPts val="0"/>
              </a:spcBef>
              <a:spcAft>
                <a:spcPts val="0"/>
              </a:spcAft>
              <a:buSzPts val="1400"/>
              <a:buFont typeface="Share Tech"/>
              <a:buNone/>
              <a:defRPr>
                <a:latin typeface="Share Tech"/>
                <a:ea typeface="Share Tech"/>
                <a:cs typeface="Share Tech"/>
                <a:sym typeface="Share Tech"/>
              </a:defRPr>
            </a:lvl9pPr>
          </a:lstStyle>
          <a:p/>
        </p:txBody>
      </p:sp>
      <p:grpSp>
        <p:nvGrpSpPr>
          <p:cNvPr id="23" name="Google Shape;23;p3"/>
          <p:cNvGrpSpPr/>
          <p:nvPr/>
        </p:nvGrpSpPr>
        <p:grpSpPr>
          <a:xfrm rot="10800000">
            <a:off x="-53700" y="-49500"/>
            <a:ext cx="9251400" cy="5242500"/>
            <a:chOff x="-75000" y="-62801"/>
            <a:chExt cx="9251400" cy="5242500"/>
          </a:xfrm>
        </p:grpSpPr>
        <p:cxnSp>
          <p:nvCxnSpPr>
            <p:cNvPr id="24" name="Google Shape;24;p3"/>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5" name="Google Shape;25;p3"/>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26" name="Google Shape;26;p3"/>
          <p:cNvSpPr/>
          <p:nvPr/>
        </p:nvSpPr>
        <p:spPr>
          <a:xfrm>
            <a:off x="214421" y="4748605"/>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61" name="Shape 161"/>
        <p:cNvGrpSpPr/>
        <p:nvPr/>
      </p:nvGrpSpPr>
      <p:grpSpPr>
        <a:xfrm>
          <a:off x="0" y="0"/>
          <a:ext cx="0" cy="0"/>
          <a:chOff x="0" y="0"/>
          <a:chExt cx="0" cy="0"/>
        </a:xfrm>
      </p:grpSpPr>
      <p:sp>
        <p:nvSpPr>
          <p:cNvPr id="162" name="Google Shape;162;p21"/>
          <p:cNvSpPr txBox="1"/>
          <p:nvPr>
            <p:ph idx="1" type="subTitle"/>
          </p:nvPr>
        </p:nvSpPr>
        <p:spPr>
          <a:xfrm>
            <a:off x="720000" y="1155825"/>
            <a:ext cx="7704000" cy="601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3" name="Google Shape;16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4" name="Google Shape;164;p21"/>
          <p:cNvGrpSpPr/>
          <p:nvPr/>
        </p:nvGrpSpPr>
        <p:grpSpPr>
          <a:xfrm>
            <a:off x="-75000" y="-62801"/>
            <a:ext cx="9251400" cy="5242500"/>
            <a:chOff x="-75000" y="-62801"/>
            <a:chExt cx="9251400" cy="5242500"/>
          </a:xfrm>
        </p:grpSpPr>
        <p:cxnSp>
          <p:nvCxnSpPr>
            <p:cNvPr id="165" name="Google Shape;165;p21"/>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1"/>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167" name="Google Shape;167;p21"/>
          <p:cNvSpPr/>
          <p:nvPr/>
        </p:nvSpPr>
        <p:spPr>
          <a:xfrm rot="-5400000">
            <a:off x="8608976" y="170287"/>
            <a:ext cx="254323" cy="244366"/>
          </a:xfrm>
          <a:custGeom>
            <a:rect b="b" l="l" r="r" t="t"/>
            <a:pathLst>
              <a:path extrusionOk="0" h="6700" w="6973">
                <a:moveTo>
                  <a:pt x="532" y="1250"/>
                </a:moveTo>
                <a:lnTo>
                  <a:pt x="5657" y="6174"/>
                </a:lnTo>
                <a:lnTo>
                  <a:pt x="532" y="6174"/>
                </a:lnTo>
                <a:lnTo>
                  <a:pt x="532" y="1250"/>
                </a:lnTo>
                <a:close/>
                <a:moveTo>
                  <a:pt x="1" y="1"/>
                </a:moveTo>
                <a:lnTo>
                  <a:pt x="1" y="6700"/>
                </a:lnTo>
                <a:lnTo>
                  <a:pt x="6972" y="670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8" name="Shape 168"/>
        <p:cNvGrpSpPr/>
        <p:nvPr/>
      </p:nvGrpSpPr>
      <p:grpSpPr>
        <a:xfrm>
          <a:off x="0" y="0"/>
          <a:ext cx="0" cy="0"/>
          <a:chOff x="0" y="0"/>
          <a:chExt cx="0" cy="0"/>
        </a:xfrm>
      </p:grpSpPr>
      <p:sp>
        <p:nvSpPr>
          <p:cNvPr id="169" name="Google Shape;16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22"/>
          <p:cNvSpPr txBox="1"/>
          <p:nvPr>
            <p:ph idx="1" type="subTitle"/>
          </p:nvPr>
        </p:nvSpPr>
        <p:spPr>
          <a:xfrm>
            <a:off x="4923075" y="2828425"/>
            <a:ext cx="2640000" cy="119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2"/>
          <p:cNvSpPr txBox="1"/>
          <p:nvPr>
            <p:ph idx="2" type="subTitle"/>
          </p:nvPr>
        </p:nvSpPr>
        <p:spPr>
          <a:xfrm>
            <a:off x="1580900" y="2828425"/>
            <a:ext cx="2640000" cy="119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2"/>
          <p:cNvSpPr txBox="1"/>
          <p:nvPr>
            <p:ph idx="3" type="subTitle"/>
          </p:nvPr>
        </p:nvSpPr>
        <p:spPr>
          <a:xfrm>
            <a:off x="1580911" y="23457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73" name="Google Shape;173;p22"/>
          <p:cNvSpPr txBox="1"/>
          <p:nvPr>
            <p:ph idx="4" type="subTitle"/>
          </p:nvPr>
        </p:nvSpPr>
        <p:spPr>
          <a:xfrm>
            <a:off x="4923089" y="23457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grpSp>
        <p:nvGrpSpPr>
          <p:cNvPr id="174" name="Google Shape;174;p22"/>
          <p:cNvGrpSpPr/>
          <p:nvPr/>
        </p:nvGrpSpPr>
        <p:grpSpPr>
          <a:xfrm>
            <a:off x="-53700" y="-49500"/>
            <a:ext cx="9251400" cy="5242500"/>
            <a:chOff x="-75000" y="-62801"/>
            <a:chExt cx="9251400" cy="5242500"/>
          </a:xfrm>
        </p:grpSpPr>
        <p:cxnSp>
          <p:nvCxnSpPr>
            <p:cNvPr id="175" name="Google Shape;175;p22"/>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2"/>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7" name="Shape 177"/>
        <p:cNvGrpSpPr/>
        <p:nvPr/>
      </p:nvGrpSpPr>
      <p:grpSpPr>
        <a:xfrm>
          <a:off x="0" y="0"/>
          <a:ext cx="0" cy="0"/>
          <a:chOff x="0" y="0"/>
          <a:chExt cx="0" cy="0"/>
        </a:xfrm>
      </p:grpSpPr>
      <p:sp>
        <p:nvSpPr>
          <p:cNvPr id="178" name="Google Shape;17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3"/>
          <p:cNvSpPr txBox="1"/>
          <p:nvPr>
            <p:ph idx="1" type="subTitle"/>
          </p:nvPr>
        </p:nvSpPr>
        <p:spPr>
          <a:xfrm>
            <a:off x="4832078" y="1591425"/>
            <a:ext cx="3254100" cy="167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3"/>
          <p:cNvSpPr txBox="1"/>
          <p:nvPr>
            <p:ph idx="2" type="subTitle"/>
          </p:nvPr>
        </p:nvSpPr>
        <p:spPr>
          <a:xfrm>
            <a:off x="1057900" y="1591425"/>
            <a:ext cx="3254100" cy="167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1" name="Google Shape;181;p23"/>
          <p:cNvGrpSpPr/>
          <p:nvPr/>
        </p:nvGrpSpPr>
        <p:grpSpPr>
          <a:xfrm>
            <a:off x="-53700" y="-49500"/>
            <a:ext cx="9251400" cy="5242500"/>
            <a:chOff x="-53700" y="-49500"/>
            <a:chExt cx="9251400" cy="5242500"/>
          </a:xfrm>
        </p:grpSpPr>
        <p:cxnSp>
          <p:nvCxnSpPr>
            <p:cNvPr id="182" name="Google Shape;182;p23"/>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23"/>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184" name="Google Shape;184;p23"/>
          <p:cNvSpPr/>
          <p:nvPr/>
        </p:nvSpPr>
        <p:spPr>
          <a:xfrm rot="-5589783">
            <a:off x="214801" y="189121"/>
            <a:ext cx="254327" cy="244370"/>
          </a:xfrm>
          <a:custGeom>
            <a:rect b="b" l="l" r="r" t="t"/>
            <a:pathLst>
              <a:path extrusionOk="0" h="6700" w="6973">
                <a:moveTo>
                  <a:pt x="532" y="1250"/>
                </a:moveTo>
                <a:lnTo>
                  <a:pt x="5657" y="6174"/>
                </a:lnTo>
                <a:lnTo>
                  <a:pt x="532" y="6174"/>
                </a:lnTo>
                <a:lnTo>
                  <a:pt x="532" y="1250"/>
                </a:lnTo>
                <a:close/>
                <a:moveTo>
                  <a:pt x="1" y="1"/>
                </a:moveTo>
                <a:lnTo>
                  <a:pt x="1" y="6700"/>
                </a:lnTo>
                <a:lnTo>
                  <a:pt x="6972" y="6700"/>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85" name="Shape 185"/>
        <p:cNvGrpSpPr/>
        <p:nvPr/>
      </p:nvGrpSpPr>
      <p:grpSpPr>
        <a:xfrm>
          <a:off x="0" y="0"/>
          <a:ext cx="0" cy="0"/>
          <a:chOff x="0" y="0"/>
          <a:chExt cx="0" cy="0"/>
        </a:xfrm>
      </p:grpSpPr>
      <p:sp>
        <p:nvSpPr>
          <p:cNvPr id="186" name="Google Shape;18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4"/>
          <p:cNvSpPr txBox="1"/>
          <p:nvPr>
            <p:ph idx="1" type="subTitle"/>
          </p:nvPr>
        </p:nvSpPr>
        <p:spPr>
          <a:xfrm>
            <a:off x="4650800" y="1134225"/>
            <a:ext cx="3773100" cy="2180100"/>
          </a:xfrm>
          <a:prstGeom prst="rect">
            <a:avLst/>
          </a:prstGeom>
        </p:spPr>
        <p:txBody>
          <a:bodyPr anchorCtr="0" anchor="t" bIns="91425" lIns="91425" spcFirstLastPara="1" rIns="91425" wrap="square" tIns="91425">
            <a:noAutofit/>
          </a:bodyPr>
          <a:lstStyle>
            <a:lvl1pPr lvl="0" rtl="0">
              <a:spcBef>
                <a:spcPts val="300"/>
              </a:spcBef>
              <a:spcAft>
                <a:spcPts val="0"/>
              </a:spcAft>
              <a:buClr>
                <a:schemeClr val="dk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88" name="Google Shape;188;p24"/>
          <p:cNvSpPr txBox="1"/>
          <p:nvPr>
            <p:ph idx="2" type="subTitle"/>
          </p:nvPr>
        </p:nvSpPr>
        <p:spPr>
          <a:xfrm>
            <a:off x="720000" y="1134225"/>
            <a:ext cx="3773100" cy="218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89" name="Google Shape;189;p24"/>
          <p:cNvSpPr/>
          <p:nvPr/>
        </p:nvSpPr>
        <p:spPr>
          <a:xfrm>
            <a:off x="8610134" y="262630"/>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4"/>
          <p:cNvGrpSpPr/>
          <p:nvPr/>
        </p:nvGrpSpPr>
        <p:grpSpPr>
          <a:xfrm>
            <a:off x="-75000" y="-62801"/>
            <a:ext cx="9251400" cy="5242500"/>
            <a:chOff x="-75000" y="-62801"/>
            <a:chExt cx="9251400" cy="5242500"/>
          </a:xfrm>
        </p:grpSpPr>
        <p:cxnSp>
          <p:nvCxnSpPr>
            <p:cNvPr id="191" name="Google Shape;191;p24"/>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4"/>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3" name="Shape 193"/>
        <p:cNvGrpSpPr/>
        <p:nvPr/>
      </p:nvGrpSpPr>
      <p:grpSpPr>
        <a:xfrm>
          <a:off x="0" y="0"/>
          <a:ext cx="0" cy="0"/>
          <a:chOff x="0" y="0"/>
          <a:chExt cx="0" cy="0"/>
        </a:xfrm>
      </p:grpSpPr>
      <p:sp>
        <p:nvSpPr>
          <p:cNvPr id="194" name="Google Shape;19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5"/>
          <p:cNvSpPr txBox="1"/>
          <p:nvPr>
            <p:ph idx="1" type="subTitle"/>
          </p:nvPr>
        </p:nvSpPr>
        <p:spPr>
          <a:xfrm>
            <a:off x="937625" y="30685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25"/>
          <p:cNvSpPr txBox="1"/>
          <p:nvPr>
            <p:ph idx="2" type="subTitle"/>
          </p:nvPr>
        </p:nvSpPr>
        <p:spPr>
          <a:xfrm>
            <a:off x="3484347" y="30685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5"/>
          <p:cNvSpPr txBox="1"/>
          <p:nvPr>
            <p:ph idx="3" type="subTitle"/>
          </p:nvPr>
        </p:nvSpPr>
        <p:spPr>
          <a:xfrm>
            <a:off x="6031075" y="30685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5"/>
          <p:cNvSpPr txBox="1"/>
          <p:nvPr>
            <p:ph idx="4" type="subTitle"/>
          </p:nvPr>
        </p:nvSpPr>
        <p:spPr>
          <a:xfrm>
            <a:off x="937625" y="24847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99" name="Google Shape;199;p25"/>
          <p:cNvSpPr txBox="1"/>
          <p:nvPr>
            <p:ph idx="5" type="subTitle"/>
          </p:nvPr>
        </p:nvSpPr>
        <p:spPr>
          <a:xfrm>
            <a:off x="3484350" y="24847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00" name="Google Shape;200;p25"/>
          <p:cNvSpPr txBox="1"/>
          <p:nvPr>
            <p:ph idx="6" type="subTitle"/>
          </p:nvPr>
        </p:nvSpPr>
        <p:spPr>
          <a:xfrm>
            <a:off x="6031075" y="24847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grpSp>
        <p:nvGrpSpPr>
          <p:cNvPr id="201" name="Google Shape;201;p25"/>
          <p:cNvGrpSpPr/>
          <p:nvPr/>
        </p:nvGrpSpPr>
        <p:grpSpPr>
          <a:xfrm>
            <a:off x="-53700" y="-49500"/>
            <a:ext cx="9251400" cy="5242500"/>
            <a:chOff x="-53700" y="-49500"/>
            <a:chExt cx="9251400" cy="5242500"/>
          </a:xfrm>
        </p:grpSpPr>
        <p:cxnSp>
          <p:nvCxnSpPr>
            <p:cNvPr id="202" name="Google Shape;202;p25"/>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03" name="Google Shape;203;p25"/>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4" name="Shape 204"/>
        <p:cNvGrpSpPr/>
        <p:nvPr/>
      </p:nvGrpSpPr>
      <p:grpSpPr>
        <a:xfrm>
          <a:off x="0" y="0"/>
          <a:ext cx="0" cy="0"/>
          <a:chOff x="0" y="0"/>
          <a:chExt cx="0" cy="0"/>
        </a:xfrm>
      </p:grpSpPr>
      <p:sp>
        <p:nvSpPr>
          <p:cNvPr id="205" name="Google Shape;20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6"/>
          <p:cNvSpPr txBox="1"/>
          <p:nvPr>
            <p:ph idx="1" type="subTitle"/>
          </p:nvPr>
        </p:nvSpPr>
        <p:spPr>
          <a:xfrm>
            <a:off x="1729311" y="19191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6"/>
          <p:cNvSpPr txBox="1"/>
          <p:nvPr>
            <p:ph idx="2" type="subTitle"/>
          </p:nvPr>
        </p:nvSpPr>
        <p:spPr>
          <a:xfrm>
            <a:off x="5595414" y="19191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6"/>
          <p:cNvSpPr txBox="1"/>
          <p:nvPr>
            <p:ph idx="3" type="subTitle"/>
          </p:nvPr>
        </p:nvSpPr>
        <p:spPr>
          <a:xfrm>
            <a:off x="1729311" y="35619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6"/>
          <p:cNvSpPr txBox="1"/>
          <p:nvPr>
            <p:ph idx="4" type="subTitle"/>
          </p:nvPr>
        </p:nvSpPr>
        <p:spPr>
          <a:xfrm>
            <a:off x="5595414" y="35619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6"/>
          <p:cNvSpPr txBox="1"/>
          <p:nvPr>
            <p:ph idx="5" type="subTitle"/>
          </p:nvPr>
        </p:nvSpPr>
        <p:spPr>
          <a:xfrm>
            <a:off x="1729311" y="1489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11" name="Google Shape;211;p26"/>
          <p:cNvSpPr txBox="1"/>
          <p:nvPr>
            <p:ph idx="6" type="subTitle"/>
          </p:nvPr>
        </p:nvSpPr>
        <p:spPr>
          <a:xfrm>
            <a:off x="1729311" y="3132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12" name="Google Shape;212;p26"/>
          <p:cNvSpPr txBox="1"/>
          <p:nvPr>
            <p:ph idx="7" type="subTitle"/>
          </p:nvPr>
        </p:nvSpPr>
        <p:spPr>
          <a:xfrm>
            <a:off x="5595411" y="1489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13" name="Google Shape;213;p26"/>
          <p:cNvSpPr txBox="1"/>
          <p:nvPr>
            <p:ph idx="8" type="subTitle"/>
          </p:nvPr>
        </p:nvSpPr>
        <p:spPr>
          <a:xfrm>
            <a:off x="5595411" y="31326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grpSp>
        <p:nvGrpSpPr>
          <p:cNvPr id="214" name="Google Shape;214;p26"/>
          <p:cNvGrpSpPr/>
          <p:nvPr/>
        </p:nvGrpSpPr>
        <p:grpSpPr>
          <a:xfrm rot="10800000">
            <a:off x="-53700" y="-49500"/>
            <a:ext cx="9251400" cy="5242500"/>
            <a:chOff x="-75000" y="-62801"/>
            <a:chExt cx="9251400" cy="5242500"/>
          </a:xfrm>
        </p:grpSpPr>
        <p:cxnSp>
          <p:nvCxnSpPr>
            <p:cNvPr id="215" name="Google Shape;215;p26"/>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16" name="Google Shape;216;p26"/>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7" name="Shape 217"/>
        <p:cNvGrpSpPr/>
        <p:nvPr/>
      </p:nvGrpSpPr>
      <p:grpSpPr>
        <a:xfrm>
          <a:off x="0" y="0"/>
          <a:ext cx="0" cy="0"/>
          <a:chOff x="0" y="0"/>
          <a:chExt cx="0" cy="0"/>
        </a:xfrm>
      </p:grpSpPr>
      <p:sp>
        <p:nvSpPr>
          <p:cNvPr id="218" name="Google Shape;21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7"/>
          <p:cNvSpPr txBox="1"/>
          <p:nvPr>
            <p:ph idx="1" type="subTitle"/>
          </p:nvPr>
        </p:nvSpPr>
        <p:spPr>
          <a:xfrm>
            <a:off x="706625" y="2225401"/>
            <a:ext cx="2423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7"/>
          <p:cNvSpPr txBox="1"/>
          <p:nvPr>
            <p:ph idx="2" type="subTitle"/>
          </p:nvPr>
        </p:nvSpPr>
        <p:spPr>
          <a:xfrm>
            <a:off x="3352537" y="2225401"/>
            <a:ext cx="2433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7"/>
          <p:cNvSpPr txBox="1"/>
          <p:nvPr>
            <p:ph idx="3" type="subTitle"/>
          </p:nvPr>
        </p:nvSpPr>
        <p:spPr>
          <a:xfrm>
            <a:off x="706625" y="3960425"/>
            <a:ext cx="24237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7"/>
          <p:cNvSpPr txBox="1"/>
          <p:nvPr>
            <p:ph idx="4" type="subTitle"/>
          </p:nvPr>
        </p:nvSpPr>
        <p:spPr>
          <a:xfrm>
            <a:off x="3350150" y="3960425"/>
            <a:ext cx="2433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7"/>
          <p:cNvSpPr txBox="1"/>
          <p:nvPr>
            <p:ph idx="5" type="subTitle"/>
          </p:nvPr>
        </p:nvSpPr>
        <p:spPr>
          <a:xfrm>
            <a:off x="6003575" y="2225401"/>
            <a:ext cx="2433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7"/>
          <p:cNvSpPr txBox="1"/>
          <p:nvPr>
            <p:ph idx="6" type="subTitle"/>
          </p:nvPr>
        </p:nvSpPr>
        <p:spPr>
          <a:xfrm>
            <a:off x="6003575" y="3960425"/>
            <a:ext cx="24336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27"/>
          <p:cNvSpPr txBox="1"/>
          <p:nvPr>
            <p:ph idx="7" type="subTitle"/>
          </p:nvPr>
        </p:nvSpPr>
        <p:spPr>
          <a:xfrm>
            <a:off x="711384" y="1809000"/>
            <a:ext cx="2413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26" name="Google Shape;226;p27"/>
          <p:cNvSpPr txBox="1"/>
          <p:nvPr>
            <p:ph idx="8" type="subTitle"/>
          </p:nvPr>
        </p:nvSpPr>
        <p:spPr>
          <a:xfrm>
            <a:off x="3357316" y="1809000"/>
            <a:ext cx="24237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27" name="Google Shape;227;p27"/>
          <p:cNvSpPr txBox="1"/>
          <p:nvPr>
            <p:ph idx="9" type="subTitle"/>
          </p:nvPr>
        </p:nvSpPr>
        <p:spPr>
          <a:xfrm>
            <a:off x="6008354" y="1809000"/>
            <a:ext cx="2424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28" name="Google Shape;228;p27"/>
          <p:cNvSpPr txBox="1"/>
          <p:nvPr>
            <p:ph idx="13" type="subTitle"/>
          </p:nvPr>
        </p:nvSpPr>
        <p:spPr>
          <a:xfrm>
            <a:off x="711384" y="3544000"/>
            <a:ext cx="2413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29" name="Google Shape;229;p27"/>
          <p:cNvSpPr txBox="1"/>
          <p:nvPr>
            <p:ph idx="14" type="subTitle"/>
          </p:nvPr>
        </p:nvSpPr>
        <p:spPr>
          <a:xfrm>
            <a:off x="3357316" y="3544000"/>
            <a:ext cx="24237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30" name="Google Shape;230;p27"/>
          <p:cNvSpPr txBox="1"/>
          <p:nvPr>
            <p:ph idx="15" type="subTitle"/>
          </p:nvPr>
        </p:nvSpPr>
        <p:spPr>
          <a:xfrm>
            <a:off x="6008354" y="3544000"/>
            <a:ext cx="24240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grpSp>
        <p:nvGrpSpPr>
          <p:cNvPr id="231" name="Google Shape;231;p27"/>
          <p:cNvGrpSpPr/>
          <p:nvPr/>
        </p:nvGrpSpPr>
        <p:grpSpPr>
          <a:xfrm>
            <a:off x="-53700" y="-49500"/>
            <a:ext cx="9251400" cy="5242500"/>
            <a:chOff x="-75000" y="-62801"/>
            <a:chExt cx="9251400" cy="5242500"/>
          </a:xfrm>
        </p:grpSpPr>
        <p:cxnSp>
          <p:nvCxnSpPr>
            <p:cNvPr id="232" name="Google Shape;232;p27"/>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27"/>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34" name="Shape 234"/>
        <p:cNvGrpSpPr/>
        <p:nvPr/>
      </p:nvGrpSpPr>
      <p:grpSpPr>
        <a:xfrm>
          <a:off x="0" y="0"/>
          <a:ext cx="0" cy="0"/>
          <a:chOff x="0" y="0"/>
          <a:chExt cx="0" cy="0"/>
        </a:xfrm>
      </p:grpSpPr>
      <p:sp>
        <p:nvSpPr>
          <p:cNvPr id="235" name="Google Shape;235;p28"/>
          <p:cNvSpPr txBox="1"/>
          <p:nvPr>
            <p:ph hasCustomPrompt="1" type="title"/>
          </p:nvPr>
        </p:nvSpPr>
        <p:spPr>
          <a:xfrm>
            <a:off x="4592101" y="638350"/>
            <a:ext cx="38370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6" name="Google Shape;236;p28"/>
          <p:cNvSpPr txBox="1"/>
          <p:nvPr>
            <p:ph idx="1" type="subTitle"/>
          </p:nvPr>
        </p:nvSpPr>
        <p:spPr>
          <a:xfrm>
            <a:off x="4592101" y="1479647"/>
            <a:ext cx="3837000" cy="36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7" name="Google Shape;237;p28"/>
          <p:cNvSpPr txBox="1"/>
          <p:nvPr>
            <p:ph hasCustomPrompt="1" idx="2" type="title"/>
          </p:nvPr>
        </p:nvSpPr>
        <p:spPr>
          <a:xfrm>
            <a:off x="4592101" y="1990610"/>
            <a:ext cx="38370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8"/>
          <p:cNvSpPr txBox="1"/>
          <p:nvPr>
            <p:ph idx="3" type="subTitle"/>
          </p:nvPr>
        </p:nvSpPr>
        <p:spPr>
          <a:xfrm>
            <a:off x="4592101" y="2831923"/>
            <a:ext cx="3837000" cy="36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8"/>
          <p:cNvSpPr txBox="1"/>
          <p:nvPr>
            <p:ph hasCustomPrompt="1" idx="4" type="title"/>
          </p:nvPr>
        </p:nvSpPr>
        <p:spPr>
          <a:xfrm>
            <a:off x="4592101" y="3342870"/>
            <a:ext cx="38370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8"/>
          <p:cNvSpPr txBox="1"/>
          <p:nvPr>
            <p:ph idx="5" type="subTitle"/>
          </p:nvPr>
        </p:nvSpPr>
        <p:spPr>
          <a:xfrm>
            <a:off x="4592101" y="4184200"/>
            <a:ext cx="3837000" cy="36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41" name="Google Shape;241;p28"/>
          <p:cNvGrpSpPr/>
          <p:nvPr/>
        </p:nvGrpSpPr>
        <p:grpSpPr>
          <a:xfrm rot="10800000">
            <a:off x="-53700" y="-49500"/>
            <a:ext cx="9251400" cy="5242500"/>
            <a:chOff x="-75000" y="-62801"/>
            <a:chExt cx="9251400" cy="5242500"/>
          </a:xfrm>
        </p:grpSpPr>
        <p:cxnSp>
          <p:nvCxnSpPr>
            <p:cNvPr id="242" name="Google Shape;242;p28"/>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43" name="Google Shape;243;p28"/>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4" name="Shape 244"/>
        <p:cNvGrpSpPr/>
        <p:nvPr/>
      </p:nvGrpSpPr>
      <p:grpSpPr>
        <a:xfrm>
          <a:off x="0" y="0"/>
          <a:ext cx="0" cy="0"/>
          <a:chOff x="0" y="0"/>
          <a:chExt cx="0" cy="0"/>
        </a:xfrm>
      </p:grpSpPr>
      <p:sp>
        <p:nvSpPr>
          <p:cNvPr id="245" name="Google Shape;245;p29"/>
          <p:cNvSpPr txBox="1"/>
          <p:nvPr>
            <p:ph type="title"/>
          </p:nvPr>
        </p:nvSpPr>
        <p:spPr>
          <a:xfrm>
            <a:off x="874027" y="677525"/>
            <a:ext cx="31287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9"/>
          <p:cNvSpPr txBox="1"/>
          <p:nvPr>
            <p:ph idx="1" type="subTitle"/>
          </p:nvPr>
        </p:nvSpPr>
        <p:spPr>
          <a:xfrm>
            <a:off x="874000" y="1736225"/>
            <a:ext cx="3128700" cy="1164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9"/>
          <p:cNvSpPr txBox="1"/>
          <p:nvPr/>
        </p:nvSpPr>
        <p:spPr>
          <a:xfrm>
            <a:off x="750275" y="3459550"/>
            <a:ext cx="3376200" cy="774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Source Sans 3"/>
                <a:ea typeface="Source Sans 3"/>
                <a:cs typeface="Source Sans 3"/>
                <a:sym typeface="Source Sans 3"/>
              </a:rPr>
              <a:t>CREDITS: This presentation template was created by </a:t>
            </a:r>
            <a:r>
              <a:rPr b="1" lang="en" sz="12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 sz="1200">
                <a:solidFill>
                  <a:schemeClr val="dk1"/>
                </a:solidFill>
                <a:latin typeface="Source Sans 3"/>
                <a:ea typeface="Source Sans 3"/>
                <a:cs typeface="Source Sans 3"/>
                <a:sym typeface="Source Sans 3"/>
              </a:rPr>
              <a:t>, and includes icons by </a:t>
            </a:r>
            <a:r>
              <a:rPr b="1" lang="en" sz="12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 sz="1200">
                <a:solidFill>
                  <a:schemeClr val="dk1"/>
                </a:solidFill>
                <a:latin typeface="Source Sans 3"/>
                <a:ea typeface="Source Sans 3"/>
                <a:cs typeface="Source Sans 3"/>
                <a:sym typeface="Source Sans 3"/>
              </a:rPr>
              <a:t>, and infographics &amp; images by </a:t>
            </a:r>
            <a:r>
              <a:rPr b="1" lang="en" sz="12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 sz="1200" u="sng">
                <a:solidFill>
                  <a:schemeClr val="dk1"/>
                </a:solidFill>
                <a:latin typeface="Source Sans 3"/>
                <a:ea typeface="Source Sans 3"/>
                <a:cs typeface="Source Sans 3"/>
                <a:sym typeface="Source Sans 3"/>
              </a:rPr>
              <a:t> </a:t>
            </a:r>
            <a:endParaRPr b="1" sz="1200" u="sng">
              <a:solidFill>
                <a:schemeClr val="dk1"/>
              </a:solidFill>
              <a:latin typeface="Source Sans 3"/>
              <a:ea typeface="Source Sans 3"/>
              <a:cs typeface="Source Sans 3"/>
              <a:sym typeface="Source Sans 3"/>
            </a:endParaRPr>
          </a:p>
        </p:txBody>
      </p:sp>
      <p:grpSp>
        <p:nvGrpSpPr>
          <p:cNvPr id="248" name="Google Shape;248;p29"/>
          <p:cNvGrpSpPr/>
          <p:nvPr/>
        </p:nvGrpSpPr>
        <p:grpSpPr>
          <a:xfrm flipH="1" rot="10800000">
            <a:off x="-53700" y="-49500"/>
            <a:ext cx="9251400" cy="5242500"/>
            <a:chOff x="-75000" y="-62801"/>
            <a:chExt cx="9251400" cy="5242500"/>
          </a:xfrm>
        </p:grpSpPr>
        <p:cxnSp>
          <p:nvCxnSpPr>
            <p:cNvPr id="249" name="Google Shape;249;p29"/>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50" name="Google Shape;250;p29"/>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251" name="Google Shape;251;p29"/>
          <p:cNvSpPr/>
          <p:nvPr/>
        </p:nvSpPr>
        <p:spPr>
          <a:xfrm>
            <a:off x="8619996" y="518380"/>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8619996" y="4748605"/>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3" name="Shape 253"/>
        <p:cNvGrpSpPr/>
        <p:nvPr/>
      </p:nvGrpSpPr>
      <p:grpSpPr>
        <a:xfrm>
          <a:off x="0" y="0"/>
          <a:ext cx="0" cy="0"/>
          <a:chOff x="0" y="0"/>
          <a:chExt cx="0" cy="0"/>
        </a:xfrm>
      </p:grpSpPr>
      <p:grpSp>
        <p:nvGrpSpPr>
          <p:cNvPr id="254" name="Google Shape;254;p30"/>
          <p:cNvGrpSpPr/>
          <p:nvPr/>
        </p:nvGrpSpPr>
        <p:grpSpPr>
          <a:xfrm rot="10800000">
            <a:off x="-53700" y="-49500"/>
            <a:ext cx="9251400" cy="5242500"/>
            <a:chOff x="-75000" y="-62801"/>
            <a:chExt cx="9251400" cy="5242500"/>
          </a:xfrm>
        </p:grpSpPr>
        <p:cxnSp>
          <p:nvCxnSpPr>
            <p:cNvPr id="255" name="Google Shape;255;p30"/>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56" name="Google Shape;256;p30"/>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4"/>
          <p:cNvSpPr txBox="1"/>
          <p:nvPr>
            <p:ph idx="1" type="body"/>
          </p:nvPr>
        </p:nvSpPr>
        <p:spPr>
          <a:xfrm>
            <a:off x="720000" y="1139550"/>
            <a:ext cx="7243200" cy="372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0" name="Google Shape;30;p4"/>
          <p:cNvGrpSpPr/>
          <p:nvPr/>
        </p:nvGrpSpPr>
        <p:grpSpPr>
          <a:xfrm>
            <a:off x="-53700" y="-49500"/>
            <a:ext cx="9251400" cy="5242500"/>
            <a:chOff x="-53700" y="-49500"/>
            <a:chExt cx="9251400" cy="5242500"/>
          </a:xfrm>
        </p:grpSpPr>
        <p:cxnSp>
          <p:nvCxnSpPr>
            <p:cNvPr id="31" name="Google Shape;31;p4"/>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32" name="Google Shape;32;p4"/>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33" name="Google Shape;33;p4"/>
          <p:cNvGrpSpPr/>
          <p:nvPr/>
        </p:nvGrpSpPr>
        <p:grpSpPr>
          <a:xfrm>
            <a:off x="179563" y="139925"/>
            <a:ext cx="305822" cy="305092"/>
            <a:chOff x="2408238" y="1307800"/>
            <a:chExt cx="305822" cy="305092"/>
          </a:xfrm>
        </p:grpSpPr>
        <p:sp>
          <p:nvSpPr>
            <p:cNvPr id="34" name="Google Shape;34;p4"/>
            <p:cNvSpPr/>
            <p:nvPr/>
          </p:nvSpPr>
          <p:spPr>
            <a:xfrm>
              <a:off x="2408931" y="1307800"/>
              <a:ext cx="305129" cy="305092"/>
            </a:xfrm>
            <a:custGeom>
              <a:rect b="b" l="l" r="r" t="t"/>
              <a:pathLst>
                <a:path extrusionOk="0" h="8365" w="8366">
                  <a:moveTo>
                    <a:pt x="718" y="1245"/>
                  </a:moveTo>
                  <a:lnTo>
                    <a:pt x="7111" y="7642"/>
                  </a:lnTo>
                  <a:lnTo>
                    <a:pt x="546" y="7815"/>
                  </a:lnTo>
                  <a:lnTo>
                    <a:pt x="718" y="1245"/>
                  </a:lnTo>
                  <a:close/>
                  <a:moveTo>
                    <a:pt x="221" y="1"/>
                  </a:moveTo>
                  <a:lnTo>
                    <a:pt x="1" y="8365"/>
                  </a:lnTo>
                  <a:lnTo>
                    <a:pt x="1" y="8365"/>
                  </a:lnTo>
                  <a:lnTo>
                    <a:pt x="8365" y="8145"/>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2408238" y="1453617"/>
              <a:ext cx="160953" cy="159130"/>
            </a:xfrm>
            <a:custGeom>
              <a:rect b="b" l="l" r="r" t="t"/>
              <a:pathLst>
                <a:path extrusionOk="0" h="4363" w="4413">
                  <a:moveTo>
                    <a:pt x="4119" y="1"/>
                  </a:moveTo>
                  <a:cubicBezTo>
                    <a:pt x="4051" y="1"/>
                    <a:pt x="3984" y="27"/>
                    <a:pt x="3934" y="80"/>
                  </a:cubicBezTo>
                  <a:lnTo>
                    <a:pt x="106" y="3908"/>
                  </a:lnTo>
                  <a:cubicBezTo>
                    <a:pt x="1" y="4013"/>
                    <a:pt x="1" y="4180"/>
                    <a:pt x="106" y="4281"/>
                  </a:cubicBezTo>
                  <a:cubicBezTo>
                    <a:pt x="154" y="4338"/>
                    <a:pt x="225" y="4362"/>
                    <a:pt x="288" y="4362"/>
                  </a:cubicBezTo>
                  <a:cubicBezTo>
                    <a:pt x="359" y="4362"/>
                    <a:pt x="426" y="4329"/>
                    <a:pt x="479" y="4281"/>
                  </a:cubicBezTo>
                  <a:lnTo>
                    <a:pt x="4307" y="453"/>
                  </a:lnTo>
                  <a:cubicBezTo>
                    <a:pt x="4412" y="347"/>
                    <a:pt x="4412" y="180"/>
                    <a:pt x="4307" y="80"/>
                  </a:cubicBezTo>
                  <a:cubicBezTo>
                    <a:pt x="4255" y="27"/>
                    <a:pt x="4186" y="1"/>
                    <a:pt x="4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257" name="Shape 257"/>
        <p:cNvGrpSpPr/>
        <p:nvPr/>
      </p:nvGrpSpPr>
      <p:grpSpPr>
        <a:xfrm>
          <a:off x="0" y="0"/>
          <a:ext cx="0" cy="0"/>
          <a:chOff x="0" y="0"/>
          <a:chExt cx="0" cy="0"/>
        </a:xfrm>
      </p:grpSpPr>
      <p:grpSp>
        <p:nvGrpSpPr>
          <p:cNvPr id="258" name="Google Shape;258;p31"/>
          <p:cNvGrpSpPr/>
          <p:nvPr/>
        </p:nvGrpSpPr>
        <p:grpSpPr>
          <a:xfrm flipH="1" rot="10800000">
            <a:off x="-53700" y="-49500"/>
            <a:ext cx="9251400" cy="5242500"/>
            <a:chOff x="-75000" y="-62801"/>
            <a:chExt cx="9251400" cy="5242500"/>
          </a:xfrm>
        </p:grpSpPr>
        <p:cxnSp>
          <p:nvCxnSpPr>
            <p:cNvPr id="259" name="Google Shape;259;p31"/>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260" name="Google Shape;260;p31"/>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720000" y="445025"/>
            <a:ext cx="760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3259012" y="3923825"/>
            <a:ext cx="211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948790" y="3923825"/>
            <a:ext cx="211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3259005" y="3427325"/>
            <a:ext cx="211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41" name="Google Shape;41;p5"/>
          <p:cNvSpPr txBox="1"/>
          <p:nvPr>
            <p:ph idx="4" type="subTitle"/>
          </p:nvPr>
        </p:nvSpPr>
        <p:spPr>
          <a:xfrm>
            <a:off x="948600" y="3427325"/>
            <a:ext cx="211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0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grpSp>
        <p:nvGrpSpPr>
          <p:cNvPr id="42" name="Google Shape;42;p5"/>
          <p:cNvGrpSpPr/>
          <p:nvPr/>
        </p:nvGrpSpPr>
        <p:grpSpPr>
          <a:xfrm>
            <a:off x="-53700" y="-49500"/>
            <a:ext cx="9251400" cy="5242500"/>
            <a:chOff x="-53700" y="-49500"/>
            <a:chExt cx="9251400" cy="5242500"/>
          </a:xfrm>
        </p:grpSpPr>
        <p:cxnSp>
          <p:nvCxnSpPr>
            <p:cNvPr id="43" name="Google Shape;43;p5"/>
            <p:cNvCxnSpPr/>
            <p:nvPr/>
          </p:nvCxnSpPr>
          <p:spPr>
            <a:xfrm rot="10800000">
              <a:off x="-53700" y="4902076"/>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5"/>
            <p:cNvCxnSpPr/>
            <p:nvPr/>
          </p:nvCxnSpPr>
          <p:spPr>
            <a:xfrm rot="10800000">
              <a:off x="8841666" y="-49500"/>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45" name="Google Shape;45;p5"/>
          <p:cNvGrpSpPr/>
          <p:nvPr/>
        </p:nvGrpSpPr>
        <p:grpSpPr>
          <a:xfrm>
            <a:off x="179563" y="139925"/>
            <a:ext cx="305822" cy="305092"/>
            <a:chOff x="2408238" y="1307800"/>
            <a:chExt cx="305822" cy="305092"/>
          </a:xfrm>
        </p:grpSpPr>
        <p:sp>
          <p:nvSpPr>
            <p:cNvPr id="46" name="Google Shape;46;p5"/>
            <p:cNvSpPr/>
            <p:nvPr/>
          </p:nvSpPr>
          <p:spPr>
            <a:xfrm>
              <a:off x="2408931" y="1307800"/>
              <a:ext cx="305129" cy="305092"/>
            </a:xfrm>
            <a:custGeom>
              <a:rect b="b" l="l" r="r" t="t"/>
              <a:pathLst>
                <a:path extrusionOk="0" h="8365" w="8366">
                  <a:moveTo>
                    <a:pt x="718" y="1245"/>
                  </a:moveTo>
                  <a:lnTo>
                    <a:pt x="7111" y="7642"/>
                  </a:lnTo>
                  <a:lnTo>
                    <a:pt x="546" y="7815"/>
                  </a:lnTo>
                  <a:lnTo>
                    <a:pt x="718" y="1245"/>
                  </a:lnTo>
                  <a:close/>
                  <a:moveTo>
                    <a:pt x="221" y="1"/>
                  </a:moveTo>
                  <a:lnTo>
                    <a:pt x="1" y="8365"/>
                  </a:lnTo>
                  <a:lnTo>
                    <a:pt x="1" y="8365"/>
                  </a:lnTo>
                  <a:lnTo>
                    <a:pt x="8365" y="8145"/>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2408238" y="1453617"/>
              <a:ext cx="160953" cy="159130"/>
            </a:xfrm>
            <a:custGeom>
              <a:rect b="b" l="l" r="r" t="t"/>
              <a:pathLst>
                <a:path extrusionOk="0" h="4363" w="4413">
                  <a:moveTo>
                    <a:pt x="4119" y="1"/>
                  </a:moveTo>
                  <a:cubicBezTo>
                    <a:pt x="4051" y="1"/>
                    <a:pt x="3984" y="27"/>
                    <a:pt x="3934" y="80"/>
                  </a:cubicBezTo>
                  <a:lnTo>
                    <a:pt x="106" y="3908"/>
                  </a:lnTo>
                  <a:cubicBezTo>
                    <a:pt x="1" y="4013"/>
                    <a:pt x="1" y="4180"/>
                    <a:pt x="106" y="4281"/>
                  </a:cubicBezTo>
                  <a:cubicBezTo>
                    <a:pt x="154" y="4338"/>
                    <a:pt x="225" y="4362"/>
                    <a:pt x="288" y="4362"/>
                  </a:cubicBezTo>
                  <a:cubicBezTo>
                    <a:pt x="359" y="4362"/>
                    <a:pt x="426" y="4329"/>
                    <a:pt x="479" y="4281"/>
                  </a:cubicBezTo>
                  <a:lnTo>
                    <a:pt x="4307" y="453"/>
                  </a:lnTo>
                  <a:cubicBezTo>
                    <a:pt x="4412" y="347"/>
                    <a:pt x="4412" y="180"/>
                    <a:pt x="4307" y="80"/>
                  </a:cubicBezTo>
                  <a:cubicBezTo>
                    <a:pt x="4255" y="27"/>
                    <a:pt x="4186" y="1"/>
                    <a:pt x="4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 name="Google Shape;50;p6"/>
          <p:cNvGrpSpPr/>
          <p:nvPr/>
        </p:nvGrpSpPr>
        <p:grpSpPr>
          <a:xfrm rot="10800000">
            <a:off x="-53700" y="-49500"/>
            <a:ext cx="9251400" cy="5242500"/>
            <a:chOff x="-75000" y="-62801"/>
            <a:chExt cx="9251400" cy="5242500"/>
          </a:xfrm>
        </p:grpSpPr>
        <p:cxnSp>
          <p:nvCxnSpPr>
            <p:cNvPr id="51" name="Google Shape;51;p6"/>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6"/>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
        <p:nvSpPr>
          <p:cNvPr id="53" name="Google Shape;53;p6"/>
          <p:cNvSpPr/>
          <p:nvPr/>
        </p:nvSpPr>
        <p:spPr>
          <a:xfrm>
            <a:off x="214421" y="4748605"/>
            <a:ext cx="319061" cy="182399"/>
          </a:xfrm>
          <a:custGeom>
            <a:rect b="b" l="l" r="r" t="t"/>
            <a:pathLst>
              <a:path extrusionOk="0" h="5001" w="8748">
                <a:moveTo>
                  <a:pt x="4302" y="0"/>
                </a:moveTo>
                <a:lnTo>
                  <a:pt x="0" y="4302"/>
                </a:lnTo>
                <a:lnTo>
                  <a:pt x="565" y="4867"/>
                </a:lnTo>
                <a:lnTo>
                  <a:pt x="4302" y="1125"/>
                </a:lnTo>
                <a:lnTo>
                  <a:pt x="8183" y="5001"/>
                </a:lnTo>
                <a:lnTo>
                  <a:pt x="8747" y="4441"/>
                </a:lnTo>
                <a:lnTo>
                  <a:pt x="4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7"/>
          <p:cNvSpPr txBox="1"/>
          <p:nvPr>
            <p:ph type="title"/>
          </p:nvPr>
        </p:nvSpPr>
        <p:spPr>
          <a:xfrm>
            <a:off x="1024800" y="1129550"/>
            <a:ext cx="3798600" cy="788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7"/>
          <p:cNvSpPr txBox="1"/>
          <p:nvPr>
            <p:ph idx="1" type="subTitle"/>
          </p:nvPr>
        </p:nvSpPr>
        <p:spPr>
          <a:xfrm>
            <a:off x="1024800" y="2039525"/>
            <a:ext cx="3798600" cy="2188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57" name="Google Shape;57;p7"/>
          <p:cNvGrpSpPr/>
          <p:nvPr/>
        </p:nvGrpSpPr>
        <p:grpSpPr>
          <a:xfrm rot="10800000">
            <a:off x="-53700" y="-49500"/>
            <a:ext cx="9251400" cy="5242500"/>
            <a:chOff x="-75000" y="-62801"/>
            <a:chExt cx="9251400" cy="5242500"/>
          </a:xfrm>
        </p:grpSpPr>
        <p:cxnSp>
          <p:nvCxnSpPr>
            <p:cNvPr id="58" name="Google Shape;58;p7"/>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7"/>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txBox="1"/>
          <p:nvPr>
            <p:ph type="title"/>
          </p:nvPr>
        </p:nvSpPr>
        <p:spPr>
          <a:xfrm>
            <a:off x="4133850" y="1609600"/>
            <a:ext cx="4042500" cy="1632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2" name="Google Shape;62;p8"/>
          <p:cNvGrpSpPr/>
          <p:nvPr/>
        </p:nvGrpSpPr>
        <p:grpSpPr>
          <a:xfrm rot="10800000">
            <a:off x="-53700" y="-49500"/>
            <a:ext cx="9251400" cy="5242500"/>
            <a:chOff x="-75000" y="-62801"/>
            <a:chExt cx="9251400" cy="5242500"/>
          </a:xfrm>
        </p:grpSpPr>
        <p:cxnSp>
          <p:nvCxnSpPr>
            <p:cNvPr id="63" name="Google Shape;63;p8"/>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8"/>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4620675" y="1430350"/>
            <a:ext cx="33459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7" name="Google Shape;67;p9"/>
          <p:cNvSpPr txBox="1"/>
          <p:nvPr>
            <p:ph idx="1" type="subTitle"/>
          </p:nvPr>
        </p:nvSpPr>
        <p:spPr>
          <a:xfrm>
            <a:off x="4620675" y="2699150"/>
            <a:ext cx="3345900" cy="9312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 name="Google Shape;68;p9"/>
          <p:cNvGrpSpPr/>
          <p:nvPr/>
        </p:nvGrpSpPr>
        <p:grpSpPr>
          <a:xfrm>
            <a:off x="-53700" y="-49500"/>
            <a:ext cx="9251400" cy="5242500"/>
            <a:chOff x="-75000" y="-62801"/>
            <a:chExt cx="9251400" cy="5242500"/>
          </a:xfrm>
        </p:grpSpPr>
        <p:cxnSp>
          <p:nvCxnSpPr>
            <p:cNvPr id="69" name="Google Shape;69;p9"/>
            <p:cNvCxnSpPr/>
            <p:nvPr/>
          </p:nvCxnSpPr>
          <p:spPr>
            <a:xfrm>
              <a:off x="-75000" y="4888775"/>
              <a:ext cx="9251400" cy="0"/>
            </a:xfrm>
            <a:prstGeom prst="straightConnector1">
              <a:avLst/>
            </a:prstGeom>
            <a:noFill/>
            <a:ln cap="flat" cmpd="sng" w="9525">
              <a:solidFill>
                <a:schemeClr val="dk1"/>
              </a:solidFill>
              <a:prstDash val="solid"/>
              <a:round/>
              <a:headEnd len="med" w="med" type="none"/>
              <a:tailEnd len="med" w="med" type="none"/>
            </a:ln>
          </p:spPr>
        </p:cxnSp>
        <p:cxnSp>
          <p:nvCxnSpPr>
            <p:cNvPr id="70" name="Google Shape;70;p9"/>
            <p:cNvCxnSpPr/>
            <p:nvPr/>
          </p:nvCxnSpPr>
          <p:spPr>
            <a:xfrm rot="10800000">
              <a:off x="281034" y="-62801"/>
              <a:ext cx="0" cy="5242500"/>
            </a:xfrm>
            <a:prstGeom prst="straightConnector1">
              <a:avLst/>
            </a:prstGeom>
            <a:noFill/>
            <a:ln cap="flat" cmpd="sng" w="9525">
              <a:solidFill>
                <a:schemeClr val="dk1"/>
              </a:solidFill>
              <a:prstDash val="solid"/>
              <a:round/>
              <a:headEnd len="med" w="med" type="none"/>
              <a:tailEnd len="med" w="med" type="none"/>
            </a:ln>
          </p:spPr>
        </p:cxnSp>
      </p:grpSp>
      <p:grpSp>
        <p:nvGrpSpPr>
          <p:cNvPr id="71" name="Google Shape;71;p9"/>
          <p:cNvGrpSpPr/>
          <p:nvPr/>
        </p:nvGrpSpPr>
        <p:grpSpPr>
          <a:xfrm>
            <a:off x="8666961" y="158619"/>
            <a:ext cx="205414" cy="205483"/>
            <a:chOff x="3113332" y="2079698"/>
            <a:chExt cx="298827" cy="298928"/>
          </a:xfrm>
        </p:grpSpPr>
        <p:sp>
          <p:nvSpPr>
            <p:cNvPr id="72" name="Google Shape;72;p9"/>
            <p:cNvSpPr/>
            <p:nvPr/>
          </p:nvSpPr>
          <p:spPr>
            <a:xfrm>
              <a:off x="3113332" y="2079698"/>
              <a:ext cx="298827" cy="298928"/>
            </a:xfrm>
            <a:custGeom>
              <a:rect b="b" l="l" r="r" t="t"/>
              <a:pathLst>
                <a:path extrusionOk="0" h="2973" w="2972">
                  <a:moveTo>
                    <a:pt x="378" y="1"/>
                  </a:moveTo>
                  <a:lnTo>
                    <a:pt x="0" y="379"/>
                  </a:lnTo>
                  <a:lnTo>
                    <a:pt x="2594" y="2972"/>
                  </a:lnTo>
                  <a:lnTo>
                    <a:pt x="2972" y="2594"/>
                  </a:lnTo>
                  <a:lnTo>
                    <a:pt x="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3113332" y="2079698"/>
              <a:ext cx="298827" cy="298928"/>
            </a:xfrm>
            <a:custGeom>
              <a:rect b="b" l="l" r="r" t="t"/>
              <a:pathLst>
                <a:path extrusionOk="0" h="2973" w="2972">
                  <a:moveTo>
                    <a:pt x="2594" y="1"/>
                  </a:moveTo>
                  <a:lnTo>
                    <a:pt x="0" y="2594"/>
                  </a:lnTo>
                  <a:lnTo>
                    <a:pt x="378" y="2972"/>
                  </a:lnTo>
                  <a:lnTo>
                    <a:pt x="2972" y="379"/>
                  </a:lnTo>
                  <a:lnTo>
                    <a:pt x="2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p:nvPr>
            <p:ph idx="2" type="pic"/>
          </p:nvPr>
        </p:nvSpPr>
        <p:spPr>
          <a:xfrm>
            <a:off x="-25" y="-13725"/>
            <a:ext cx="9144000" cy="5157300"/>
          </a:xfrm>
          <a:prstGeom prst="rect">
            <a:avLst/>
          </a:prstGeom>
          <a:noFill/>
          <a:ln>
            <a:noFill/>
          </a:ln>
        </p:spPr>
      </p:sp>
      <p:sp>
        <p:nvSpPr>
          <p:cNvPr id="76" name="Google Shape;76;p10"/>
          <p:cNvSpPr txBox="1"/>
          <p:nvPr>
            <p:ph type="title"/>
          </p:nvPr>
        </p:nvSpPr>
        <p:spPr>
          <a:xfrm>
            <a:off x="713225" y="518375"/>
            <a:ext cx="2916000" cy="103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2pPr>
            <a:lvl3pPr lvl="2"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3pPr>
            <a:lvl4pPr lvl="3"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4pPr>
            <a:lvl5pPr lvl="4"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5pPr>
            <a:lvl6pPr lvl="5"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6pPr>
            <a:lvl7pPr lvl="6"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7pPr>
            <a:lvl8pPr lvl="7"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8pPr>
            <a:lvl9pPr lvl="8"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idx="1" type="subTitle"/>
          </p:nvPr>
        </p:nvSpPr>
        <p:spPr>
          <a:xfrm>
            <a:off x="713225" y="4000250"/>
            <a:ext cx="1597800" cy="3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BAAZIZ Wissal</a:t>
            </a:r>
            <a:endParaRPr/>
          </a:p>
        </p:txBody>
      </p:sp>
      <p:pic>
        <p:nvPicPr>
          <p:cNvPr id="266" name="Google Shape;266;p32"/>
          <p:cNvPicPr preferRelativeResize="0"/>
          <p:nvPr/>
        </p:nvPicPr>
        <p:blipFill>
          <a:blip r:embed="rId3">
            <a:alphaModFix/>
          </a:blip>
          <a:stretch>
            <a:fillRect/>
          </a:stretch>
        </p:blipFill>
        <p:spPr>
          <a:xfrm>
            <a:off x="5843279" y="1354575"/>
            <a:ext cx="2434324" cy="2434350"/>
          </a:xfrm>
          <a:prstGeom prst="rect">
            <a:avLst/>
          </a:prstGeom>
          <a:noFill/>
          <a:ln>
            <a:noFill/>
          </a:ln>
        </p:spPr>
      </p:pic>
      <p:sp>
        <p:nvSpPr>
          <p:cNvPr id="267" name="Google Shape;267;p32"/>
          <p:cNvSpPr txBox="1"/>
          <p:nvPr>
            <p:ph type="ctrTitle"/>
          </p:nvPr>
        </p:nvSpPr>
        <p:spPr>
          <a:xfrm>
            <a:off x="713225" y="1067575"/>
            <a:ext cx="4205700" cy="25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BEM</a:t>
            </a:r>
            <a:endParaRPr/>
          </a:p>
          <a:p>
            <a:pPr indent="0" lvl="0" marL="0" rtl="0" algn="l">
              <a:spcBef>
                <a:spcPts val="0"/>
              </a:spcBef>
              <a:spcAft>
                <a:spcPts val="0"/>
              </a:spcAft>
              <a:buNone/>
            </a:pPr>
            <a:r>
              <a:rPr lang="en"/>
              <a:t>Block element modifier</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ctrTitle"/>
          </p:nvPr>
        </p:nvSpPr>
        <p:spPr>
          <a:xfrm>
            <a:off x="713225" y="468575"/>
            <a:ext cx="4205700" cy="8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BEM</a:t>
            </a:r>
            <a:endParaRPr b="0"/>
          </a:p>
        </p:txBody>
      </p:sp>
      <p:sp>
        <p:nvSpPr>
          <p:cNvPr id="273" name="Google Shape;273;p33"/>
          <p:cNvSpPr txBox="1"/>
          <p:nvPr>
            <p:ph type="ctrTitle"/>
          </p:nvPr>
        </p:nvSpPr>
        <p:spPr>
          <a:xfrm>
            <a:off x="887950" y="1295375"/>
            <a:ext cx="7927200" cy="5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200">
                <a:solidFill>
                  <a:srgbClr val="374151"/>
                </a:solidFill>
                <a:highlight>
                  <a:srgbClr val="F7F7F8"/>
                </a:highlight>
                <a:latin typeface="Roboto"/>
                <a:ea typeface="Roboto"/>
                <a:cs typeface="Roboto"/>
                <a:sym typeface="Roboto"/>
              </a:rPr>
              <a:t>La méthodologie BEM, qui signifie "Block Element Modifier," est une approche de structuration et de nommage des classes CSS pour créer des styles CSS maintenables, réutilisables et éviter les conflits de styles.</a:t>
            </a:r>
            <a:endParaRPr b="0" sz="1200">
              <a:latin typeface="Roboto"/>
              <a:ea typeface="Roboto"/>
              <a:cs typeface="Roboto"/>
              <a:sym typeface="Roboto"/>
            </a:endParaRPr>
          </a:p>
        </p:txBody>
      </p:sp>
      <p:sp>
        <p:nvSpPr>
          <p:cNvPr id="274" name="Google Shape;274;p33"/>
          <p:cNvSpPr txBox="1"/>
          <p:nvPr/>
        </p:nvSpPr>
        <p:spPr>
          <a:xfrm>
            <a:off x="887950" y="1868975"/>
            <a:ext cx="7746600" cy="2685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200"/>
              <a:buFont typeface="Roboto"/>
              <a:buNone/>
            </a:pPr>
            <a:r>
              <a:rPr b="1" lang="en" sz="1200">
                <a:solidFill>
                  <a:srgbClr val="374151"/>
                </a:solidFill>
                <a:highlight>
                  <a:srgbClr val="F7F7F8"/>
                </a:highlight>
                <a:latin typeface="Roboto"/>
                <a:ea typeface="Roboto"/>
                <a:cs typeface="Roboto"/>
                <a:sym typeface="Roboto"/>
              </a:rPr>
              <a:t>Block (B)</a:t>
            </a:r>
            <a:r>
              <a:rPr lang="en" sz="1200">
                <a:solidFill>
                  <a:srgbClr val="374151"/>
                </a:solidFill>
                <a:highlight>
                  <a:srgbClr val="F7F7F8"/>
                </a:highlight>
                <a:latin typeface="Roboto"/>
                <a:ea typeface="Roboto"/>
                <a:cs typeface="Roboto"/>
                <a:sym typeface="Roboto"/>
              </a:rPr>
              <a:t> : Le "Block" représente un composant ou une partie autonome de l'interface utilisateur. Cela pourrait être un en-tête, un bouton, une carte, une barre de navigation, etc. Le nom du block est écrit en lettres minuscules et séparé par des tirets, par exemple : </a:t>
            </a:r>
            <a:r>
              <a:rPr lang="en" sz="1050">
                <a:solidFill>
                  <a:srgbClr val="374151"/>
                </a:solidFill>
                <a:highlight>
                  <a:srgbClr val="F7F7F8"/>
                </a:highlight>
                <a:latin typeface="Courier New"/>
                <a:ea typeface="Courier New"/>
                <a:cs typeface="Courier New"/>
                <a:sym typeface="Courier New"/>
              </a:rPr>
              <a:t>.button</a:t>
            </a:r>
            <a:r>
              <a:rPr lang="en" sz="1200">
                <a:solidFill>
                  <a:srgbClr val="374151"/>
                </a:solidFill>
                <a:highlight>
                  <a:srgbClr val="F7F7F8"/>
                </a:highlight>
                <a:latin typeface="Roboto"/>
                <a:ea typeface="Roboto"/>
                <a:cs typeface="Roboto"/>
                <a:sym typeface="Roboto"/>
              </a:rPr>
              <a:t> ou </a:t>
            </a:r>
            <a:r>
              <a:rPr lang="en" sz="1050">
                <a:solidFill>
                  <a:srgbClr val="374151"/>
                </a:solidFill>
                <a:highlight>
                  <a:srgbClr val="F7F7F8"/>
                </a:highlight>
                <a:latin typeface="Courier New"/>
                <a:ea typeface="Courier New"/>
                <a:cs typeface="Courier New"/>
                <a:sym typeface="Courier New"/>
              </a:rPr>
              <a:t>.header</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b="1" lang="en" sz="1200">
                <a:solidFill>
                  <a:srgbClr val="374151"/>
                </a:solidFill>
                <a:highlight>
                  <a:srgbClr val="F7F7F8"/>
                </a:highlight>
                <a:latin typeface="Roboto"/>
                <a:ea typeface="Roboto"/>
                <a:cs typeface="Roboto"/>
                <a:sym typeface="Roboto"/>
              </a:rPr>
              <a:t>Element (E)</a:t>
            </a:r>
            <a:r>
              <a:rPr lang="en" sz="1200">
                <a:solidFill>
                  <a:srgbClr val="374151"/>
                </a:solidFill>
                <a:highlight>
                  <a:srgbClr val="F7F7F8"/>
                </a:highlight>
                <a:latin typeface="Roboto"/>
                <a:ea typeface="Roboto"/>
                <a:cs typeface="Roboto"/>
                <a:sym typeface="Roboto"/>
              </a:rPr>
              <a:t> : L'"Element" est une partie d'un block qui n'a pas de signification ou d'utilisation en dehors du block parent. Les éléments sont séparés du block par un double trait de soulignement (__) et sont également écrits en lettres minuscules, par exemple : </a:t>
            </a:r>
            <a:r>
              <a:rPr lang="en" sz="1050">
                <a:solidFill>
                  <a:srgbClr val="374151"/>
                </a:solidFill>
                <a:highlight>
                  <a:srgbClr val="F7F7F8"/>
                </a:highlight>
                <a:latin typeface="Courier New"/>
                <a:ea typeface="Courier New"/>
                <a:cs typeface="Courier New"/>
                <a:sym typeface="Courier New"/>
              </a:rPr>
              <a:t>.button__icon</a:t>
            </a:r>
            <a:r>
              <a:rPr lang="en" sz="1200">
                <a:solidFill>
                  <a:srgbClr val="374151"/>
                </a:solidFill>
                <a:highlight>
                  <a:srgbClr val="F7F7F8"/>
                </a:highlight>
                <a:latin typeface="Roboto"/>
                <a:ea typeface="Roboto"/>
                <a:cs typeface="Roboto"/>
                <a:sym typeface="Roboto"/>
              </a:rPr>
              <a:t> ou </a:t>
            </a:r>
            <a:r>
              <a:rPr lang="en" sz="1050">
                <a:solidFill>
                  <a:srgbClr val="374151"/>
                </a:solidFill>
                <a:highlight>
                  <a:srgbClr val="F7F7F8"/>
                </a:highlight>
                <a:latin typeface="Courier New"/>
                <a:ea typeface="Courier New"/>
                <a:cs typeface="Courier New"/>
                <a:sym typeface="Courier New"/>
              </a:rPr>
              <a:t>.header__logo</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b="1" lang="en" sz="1200">
                <a:solidFill>
                  <a:srgbClr val="374151"/>
                </a:solidFill>
                <a:highlight>
                  <a:srgbClr val="F7F7F8"/>
                </a:highlight>
                <a:latin typeface="Roboto"/>
                <a:ea typeface="Roboto"/>
                <a:cs typeface="Roboto"/>
                <a:sym typeface="Roboto"/>
              </a:rPr>
              <a:t>Modifier (M)</a:t>
            </a:r>
            <a:r>
              <a:rPr lang="en" sz="1200">
                <a:solidFill>
                  <a:srgbClr val="374151"/>
                </a:solidFill>
                <a:highlight>
                  <a:srgbClr val="F7F7F8"/>
                </a:highlight>
                <a:latin typeface="Roboto"/>
                <a:ea typeface="Roboto"/>
                <a:cs typeface="Roboto"/>
                <a:sym typeface="Roboto"/>
              </a:rPr>
              <a:t> : Le "Modifier" est une variation d'un block ou d'un élément. Il est utilisé pour changer l'apparence ou le comportement d'un block ou d'un élément spécifique. Les modificateurs sont séparés par un trait de tiret et sont ajoutés aux classes block ou élément, par exemple : </a:t>
            </a:r>
            <a:r>
              <a:rPr lang="en" sz="1050">
                <a:solidFill>
                  <a:srgbClr val="374151"/>
                </a:solidFill>
                <a:highlight>
                  <a:srgbClr val="F7F7F8"/>
                </a:highlight>
                <a:latin typeface="Courier New"/>
                <a:ea typeface="Courier New"/>
                <a:cs typeface="Courier New"/>
                <a:sym typeface="Courier New"/>
              </a:rPr>
              <a:t>.button--large</a:t>
            </a:r>
            <a:r>
              <a:rPr lang="en" sz="1200">
                <a:solidFill>
                  <a:srgbClr val="374151"/>
                </a:solidFill>
                <a:highlight>
                  <a:srgbClr val="F7F7F8"/>
                </a:highlight>
                <a:latin typeface="Roboto"/>
                <a:ea typeface="Roboto"/>
                <a:cs typeface="Roboto"/>
                <a:sym typeface="Roboto"/>
              </a:rPr>
              <a:t> ou </a:t>
            </a:r>
            <a:r>
              <a:rPr lang="en" sz="1050">
                <a:solidFill>
                  <a:srgbClr val="374151"/>
                </a:solidFill>
                <a:highlight>
                  <a:srgbClr val="F7F7F8"/>
                </a:highlight>
                <a:latin typeface="Courier New"/>
                <a:ea typeface="Courier New"/>
                <a:cs typeface="Courier New"/>
                <a:sym typeface="Courier New"/>
              </a:rPr>
              <a:t>.header__logo--light</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latin typeface="Source Sans 3"/>
              <a:ea typeface="Source Sans 3"/>
              <a:cs typeface="Source Sans 3"/>
              <a:sym typeface="Source Sans 3"/>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4"/>
          <p:cNvPicPr preferRelativeResize="0"/>
          <p:nvPr/>
        </p:nvPicPr>
        <p:blipFill>
          <a:blip r:embed="rId3">
            <a:alphaModFix/>
          </a:blip>
          <a:stretch>
            <a:fillRect/>
          </a:stretch>
        </p:blipFill>
        <p:spPr>
          <a:xfrm>
            <a:off x="2218600" y="260725"/>
            <a:ext cx="5164699" cy="4338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idx="1" type="subTitle"/>
          </p:nvPr>
        </p:nvSpPr>
        <p:spPr>
          <a:xfrm>
            <a:off x="713225" y="4000250"/>
            <a:ext cx="1597800" cy="3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BAAZIZ Wissal</a:t>
            </a:r>
            <a:endParaRPr/>
          </a:p>
        </p:txBody>
      </p:sp>
      <p:sp>
        <p:nvSpPr>
          <p:cNvPr id="285" name="Google Shape;285;p35"/>
          <p:cNvSpPr txBox="1"/>
          <p:nvPr>
            <p:ph type="ctrTitle"/>
          </p:nvPr>
        </p:nvSpPr>
        <p:spPr>
          <a:xfrm>
            <a:off x="713225" y="1146275"/>
            <a:ext cx="4205700" cy="22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 méthodes de positionement en CSS</a:t>
            </a:r>
            <a:endParaRPr b="0"/>
          </a:p>
        </p:txBody>
      </p:sp>
      <p:pic>
        <p:nvPicPr>
          <p:cNvPr id="286" name="Google Shape;286;p35"/>
          <p:cNvPicPr preferRelativeResize="0"/>
          <p:nvPr/>
        </p:nvPicPr>
        <p:blipFill>
          <a:blip r:embed="rId3">
            <a:alphaModFix/>
          </a:blip>
          <a:stretch>
            <a:fillRect/>
          </a:stretch>
        </p:blipFill>
        <p:spPr>
          <a:xfrm>
            <a:off x="5843279" y="1354575"/>
            <a:ext cx="2434324" cy="243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idx="1" type="body"/>
          </p:nvPr>
        </p:nvSpPr>
        <p:spPr>
          <a:xfrm>
            <a:off x="697125" y="537675"/>
            <a:ext cx="7243200" cy="3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Le positionnement en CSS (Cascading Style Sheets) permet de contrôler la disposition des éléments HTML sur une page web. Il existe plusieurs méthodes de positionnement en CSS: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graphicFrame>
        <p:nvGraphicFramePr>
          <p:cNvPr id="292" name="Google Shape;292;p36"/>
          <p:cNvGraphicFramePr/>
          <p:nvPr/>
        </p:nvGraphicFramePr>
        <p:xfrm>
          <a:off x="647425" y="1221686"/>
          <a:ext cx="3000000" cy="3000000"/>
        </p:xfrm>
        <a:graphic>
          <a:graphicData uri="http://schemas.openxmlformats.org/drawingml/2006/table">
            <a:tbl>
              <a:tblPr>
                <a:noFill/>
                <a:tableStyleId>{597BD64C-01CC-4C10-8303-0E982263076F}</a:tableStyleId>
              </a:tblPr>
              <a:tblGrid>
                <a:gridCol w="2554625"/>
                <a:gridCol w="5294525"/>
              </a:tblGrid>
              <a:tr h="460500">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statique</a:t>
                      </a:r>
                      <a:endParaRPr b="1" sz="1200" u="sng">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200">
                          <a:solidFill>
                            <a:srgbClr val="374151"/>
                          </a:solidFill>
                          <a:highlight>
                            <a:srgbClr val="F7F7F8"/>
                          </a:highlight>
                          <a:latin typeface="Roboto"/>
                          <a:ea typeface="Roboto"/>
                          <a:cs typeface="Roboto"/>
                          <a:sym typeface="Roboto"/>
                        </a:rPr>
                        <a:t>C'est la valeur par défaut pour tous les éléments HTML.</a:t>
                      </a:r>
                      <a:endParaRPr sz="11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65850">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relative</a:t>
                      </a:r>
                      <a:endParaRPr b="1" sz="1200" u="sng">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1600"/>
                        </a:spcAft>
                        <a:buNone/>
                      </a:pPr>
                      <a:r>
                        <a:rPr lang="en" sz="1200">
                          <a:solidFill>
                            <a:srgbClr val="374151"/>
                          </a:solidFill>
                          <a:highlight>
                            <a:srgbClr val="F7F7F8"/>
                          </a:highlight>
                          <a:latin typeface="Roboto"/>
                          <a:ea typeface="Roboto"/>
                          <a:cs typeface="Roboto"/>
                          <a:sym typeface="Roboto"/>
                        </a:rPr>
                        <a:t>Les éléments sont positionnés par rapport à leur position normale dans le flux du document.</a:t>
                      </a:r>
                      <a:endParaRPr sz="11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65850">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absolue</a:t>
                      </a:r>
                      <a:endParaRPr b="1" sz="1200" u="sng">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200">
                          <a:solidFill>
                            <a:srgbClr val="374151"/>
                          </a:solidFill>
                          <a:highlight>
                            <a:srgbClr val="F7F7F8"/>
                          </a:highlight>
                          <a:latin typeface="Roboto"/>
                          <a:ea typeface="Roboto"/>
                          <a:cs typeface="Roboto"/>
                          <a:sym typeface="Roboto"/>
                        </a:rPr>
                        <a:t>Les éléments sont positionnés par rapport à leur premier parent positionné (un élément avec une position autre que </a:t>
                      </a:r>
                      <a:r>
                        <a:rPr lang="en" sz="950">
                          <a:solidFill>
                            <a:srgbClr val="188038"/>
                          </a:solidFill>
                          <a:highlight>
                            <a:srgbClr val="F7F7F8"/>
                          </a:highlight>
                          <a:latin typeface="Courier New"/>
                          <a:ea typeface="Courier New"/>
                          <a:cs typeface="Courier New"/>
                          <a:sym typeface="Courier New"/>
                        </a:rPr>
                        <a:t>static</a:t>
                      </a:r>
                      <a:r>
                        <a:rPr lang="en" sz="1200">
                          <a:solidFill>
                            <a:srgbClr val="374151"/>
                          </a:solidFill>
                          <a:highlight>
                            <a:srgbClr val="F7F7F8"/>
                          </a:highlight>
                          <a:latin typeface="Roboto"/>
                          <a:ea typeface="Roboto"/>
                          <a:cs typeface="Roboto"/>
                          <a:sym typeface="Roboto"/>
                        </a:rPr>
                        <a:t>).</a:t>
                      </a:r>
                      <a:endParaRPr sz="11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60500">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fixe </a:t>
                      </a:r>
                      <a:endParaRPr b="1" sz="1200" u="sng">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200">
                          <a:solidFill>
                            <a:srgbClr val="374151"/>
                          </a:solidFill>
                          <a:highlight>
                            <a:srgbClr val="F7F7F8"/>
                          </a:highlight>
                          <a:latin typeface="Roboto"/>
                          <a:ea typeface="Roboto"/>
                          <a:cs typeface="Roboto"/>
                          <a:sym typeface="Roboto"/>
                        </a:rPr>
                        <a:t>Les éléments sont positionnés par rapport à la fenêtre du navigateur, indépendamment du défilement.</a:t>
                      </a:r>
                      <a:endParaRPr sz="11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8300">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sticky</a:t>
                      </a:r>
                      <a:endParaRPr b="1" sz="1200" u="sng">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Les éléments sont positionnés de manière normale jusqu'à ce qu'ils atteignent un point de défilement spécifié, puis ils deviennent fixés à cet endroit.</a:t>
                      </a:r>
                      <a:endParaRPr sz="11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8300">
                <a:tc>
                  <a:txBody>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flexbox</a:t>
                      </a:r>
                      <a:endParaRPr b="1" sz="12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200">
                          <a:solidFill>
                            <a:srgbClr val="374151"/>
                          </a:solidFill>
                          <a:highlight>
                            <a:srgbClr val="F7F7F8"/>
                          </a:highlight>
                          <a:latin typeface="Roboto"/>
                          <a:ea typeface="Roboto"/>
                          <a:cs typeface="Roboto"/>
                          <a:sym typeface="Roboto"/>
                        </a:rPr>
                        <a:t>Flexbox (ou modèle de boîte flexible) permet de créer des mises en page flexibles en alignant les éléments dans une direction principale et une direction transversale.</a:t>
                      </a:r>
                      <a:endParaRPr b="1" sz="1100">
                        <a:solidFill>
                          <a:schemeClr val="dk1"/>
                        </a:solidFill>
                        <a:latin typeface="Source Sans 3"/>
                        <a:ea typeface="Source Sans 3"/>
                        <a:cs typeface="Source Sans 3"/>
                        <a:sym typeface="Source Sans 3"/>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idx="1" type="subTitle"/>
          </p:nvPr>
        </p:nvSpPr>
        <p:spPr>
          <a:xfrm>
            <a:off x="713225" y="4000250"/>
            <a:ext cx="1597800" cy="3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BAAZIZ Wissal</a:t>
            </a:r>
            <a:endParaRPr/>
          </a:p>
        </p:txBody>
      </p:sp>
      <p:sp>
        <p:nvSpPr>
          <p:cNvPr id="298" name="Google Shape;298;p37"/>
          <p:cNvSpPr txBox="1"/>
          <p:nvPr>
            <p:ph type="ctrTitle"/>
          </p:nvPr>
        </p:nvSpPr>
        <p:spPr>
          <a:xfrm>
            <a:off x="1056125" y="1920800"/>
            <a:ext cx="4205700" cy="7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 Unité de CSS</a:t>
            </a:r>
            <a:endParaRPr b="0"/>
          </a:p>
        </p:txBody>
      </p:sp>
      <p:pic>
        <p:nvPicPr>
          <p:cNvPr id="299" name="Google Shape;299;p37"/>
          <p:cNvPicPr preferRelativeResize="0"/>
          <p:nvPr/>
        </p:nvPicPr>
        <p:blipFill>
          <a:blip r:embed="rId3">
            <a:alphaModFix/>
          </a:blip>
          <a:stretch>
            <a:fillRect/>
          </a:stretch>
        </p:blipFill>
        <p:spPr>
          <a:xfrm>
            <a:off x="5843279" y="1354575"/>
            <a:ext cx="2434324" cy="243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idx="3" type="subTitle"/>
          </p:nvPr>
        </p:nvSpPr>
        <p:spPr>
          <a:xfrm>
            <a:off x="1056136" y="3603188"/>
            <a:ext cx="21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L'unité "rem" est également relative à la taille de la police, mais elle est basée sur la taille de police de l'élément racine</a:t>
            </a:r>
            <a:endParaRPr sz="1600">
              <a:solidFill>
                <a:srgbClr val="666666"/>
              </a:solidFill>
            </a:endParaRPr>
          </a:p>
        </p:txBody>
      </p:sp>
      <p:sp>
        <p:nvSpPr>
          <p:cNvPr id="305" name="Google Shape;305;p38"/>
          <p:cNvSpPr txBox="1"/>
          <p:nvPr>
            <p:ph idx="1" type="subTitle"/>
          </p:nvPr>
        </p:nvSpPr>
        <p:spPr>
          <a:xfrm>
            <a:off x="1056136" y="1633781"/>
            <a:ext cx="21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Un pixel est la plus petite unité d'affichage sur un écran, et sa taille dépend de la densité de pixels de l'appareil. </a:t>
            </a:r>
            <a:endParaRPr/>
          </a:p>
        </p:txBody>
      </p:sp>
      <p:sp>
        <p:nvSpPr>
          <p:cNvPr id="306" name="Google Shape;306;p38"/>
          <p:cNvSpPr txBox="1"/>
          <p:nvPr>
            <p:ph idx="2" type="subTitle"/>
          </p:nvPr>
        </p:nvSpPr>
        <p:spPr>
          <a:xfrm>
            <a:off x="3519897" y="1633781"/>
            <a:ext cx="21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Les pourcentages sont utilisés pour définir la taille par rapport à un élément parent</a:t>
            </a:r>
            <a:endParaRPr/>
          </a:p>
        </p:txBody>
      </p:sp>
      <p:sp>
        <p:nvSpPr>
          <p:cNvPr id="307" name="Google Shape;307;p38"/>
          <p:cNvSpPr txBox="1"/>
          <p:nvPr>
            <p:ph idx="4" type="subTitle"/>
          </p:nvPr>
        </p:nvSpPr>
        <p:spPr>
          <a:xfrm>
            <a:off x="3519900" y="3603188"/>
            <a:ext cx="21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Ces unités sont des unités de mesure absolues basées sur des mesures physiques du monde réel. </a:t>
            </a:r>
            <a:endParaRPr/>
          </a:p>
        </p:txBody>
      </p:sp>
      <p:sp>
        <p:nvSpPr>
          <p:cNvPr id="308" name="Google Shape;308;p38"/>
          <p:cNvSpPr txBox="1"/>
          <p:nvPr>
            <p:ph idx="5" type="subTitle"/>
          </p:nvPr>
        </p:nvSpPr>
        <p:spPr>
          <a:xfrm>
            <a:off x="5983664" y="1633781"/>
            <a:ext cx="21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L'unité "em" est relative à la taille de la police de l'élément parent. </a:t>
            </a:r>
            <a:endParaRPr/>
          </a:p>
        </p:txBody>
      </p:sp>
      <p:sp>
        <p:nvSpPr>
          <p:cNvPr id="309" name="Google Shape;309;p38"/>
          <p:cNvSpPr txBox="1"/>
          <p:nvPr>
            <p:ph idx="6" type="subTitle"/>
          </p:nvPr>
        </p:nvSpPr>
        <p:spPr>
          <a:xfrm>
            <a:off x="5983664" y="3603188"/>
            <a:ext cx="21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Ces unités sont relatives à la taille de la fenêtre d'affichage du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
        <p:nvSpPr>
          <p:cNvPr id="310" name="Google Shape;310;p38"/>
          <p:cNvSpPr txBox="1"/>
          <p:nvPr>
            <p:ph idx="7" type="title"/>
          </p:nvPr>
        </p:nvSpPr>
        <p:spPr>
          <a:xfrm>
            <a:off x="1056124" y="1104788"/>
            <a:ext cx="437400" cy="2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11" name="Google Shape;311;p38"/>
          <p:cNvSpPr txBox="1"/>
          <p:nvPr>
            <p:ph idx="8" type="title"/>
          </p:nvPr>
        </p:nvSpPr>
        <p:spPr>
          <a:xfrm>
            <a:off x="1056134" y="3073738"/>
            <a:ext cx="437400" cy="2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12" name="Google Shape;312;p38"/>
          <p:cNvSpPr txBox="1"/>
          <p:nvPr>
            <p:ph idx="9" type="title"/>
          </p:nvPr>
        </p:nvSpPr>
        <p:spPr>
          <a:xfrm>
            <a:off x="3519900" y="1104913"/>
            <a:ext cx="437400" cy="2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13" name="Google Shape;313;p38"/>
          <p:cNvSpPr txBox="1"/>
          <p:nvPr>
            <p:ph idx="13" type="title"/>
          </p:nvPr>
        </p:nvSpPr>
        <p:spPr>
          <a:xfrm>
            <a:off x="3519899" y="3073738"/>
            <a:ext cx="437400" cy="2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14" name="Google Shape;314;p38"/>
          <p:cNvSpPr txBox="1"/>
          <p:nvPr>
            <p:ph idx="14" type="title"/>
          </p:nvPr>
        </p:nvSpPr>
        <p:spPr>
          <a:xfrm>
            <a:off x="5983660" y="1104913"/>
            <a:ext cx="437400" cy="2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15" name="Google Shape;315;p38"/>
          <p:cNvSpPr txBox="1"/>
          <p:nvPr>
            <p:ph idx="15" type="title"/>
          </p:nvPr>
        </p:nvSpPr>
        <p:spPr>
          <a:xfrm>
            <a:off x="5983660" y="3073738"/>
            <a:ext cx="437400" cy="2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316" name="Google Shape;316;p38"/>
          <p:cNvSpPr txBox="1"/>
          <p:nvPr>
            <p:ph idx="16" type="subTitle"/>
          </p:nvPr>
        </p:nvSpPr>
        <p:spPr>
          <a:xfrm>
            <a:off x="1056136" y="1301899"/>
            <a:ext cx="2104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Pixel(px)</a:t>
            </a:r>
            <a:endParaRPr/>
          </a:p>
        </p:txBody>
      </p:sp>
      <p:sp>
        <p:nvSpPr>
          <p:cNvPr id="317" name="Google Shape;317;p38"/>
          <p:cNvSpPr txBox="1"/>
          <p:nvPr>
            <p:ph idx="17" type="subTitle"/>
          </p:nvPr>
        </p:nvSpPr>
        <p:spPr>
          <a:xfrm>
            <a:off x="3519897" y="1301899"/>
            <a:ext cx="2104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Pourecentage</a:t>
            </a:r>
            <a:endParaRPr/>
          </a:p>
        </p:txBody>
      </p:sp>
      <p:sp>
        <p:nvSpPr>
          <p:cNvPr id="318" name="Google Shape;318;p38"/>
          <p:cNvSpPr txBox="1"/>
          <p:nvPr>
            <p:ph idx="18" type="subTitle"/>
          </p:nvPr>
        </p:nvSpPr>
        <p:spPr>
          <a:xfrm>
            <a:off x="5983664" y="1301899"/>
            <a:ext cx="2104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a:t>
            </a:r>
            <a:endParaRPr/>
          </a:p>
        </p:txBody>
      </p:sp>
      <p:sp>
        <p:nvSpPr>
          <p:cNvPr id="319" name="Google Shape;319;p38"/>
          <p:cNvSpPr txBox="1"/>
          <p:nvPr>
            <p:ph idx="19" type="subTitle"/>
          </p:nvPr>
        </p:nvSpPr>
        <p:spPr>
          <a:xfrm>
            <a:off x="1056136" y="3270788"/>
            <a:ext cx="2104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t>
            </a:r>
            <a:endParaRPr/>
          </a:p>
        </p:txBody>
      </p:sp>
      <p:sp>
        <p:nvSpPr>
          <p:cNvPr id="320" name="Google Shape;320;p38"/>
          <p:cNvSpPr txBox="1"/>
          <p:nvPr>
            <p:ph idx="20" type="subTitle"/>
          </p:nvPr>
        </p:nvSpPr>
        <p:spPr>
          <a:xfrm>
            <a:off x="3519897" y="3270788"/>
            <a:ext cx="2104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cm/mm/in</a:t>
            </a:r>
            <a:endParaRPr/>
          </a:p>
        </p:txBody>
      </p:sp>
      <p:sp>
        <p:nvSpPr>
          <p:cNvPr id="321" name="Google Shape;321;p38"/>
          <p:cNvSpPr txBox="1"/>
          <p:nvPr>
            <p:ph idx="21" type="subTitle"/>
          </p:nvPr>
        </p:nvSpPr>
        <p:spPr>
          <a:xfrm>
            <a:off x="5983664" y="3270788"/>
            <a:ext cx="21042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vw/vh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idx="4294967295" type="title"/>
          </p:nvPr>
        </p:nvSpPr>
        <p:spPr>
          <a:xfrm>
            <a:off x="3529577" y="1870950"/>
            <a:ext cx="312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Merci!</a:t>
            </a:r>
            <a:endParaRPr sz="7200"/>
          </a:p>
        </p:txBody>
      </p:sp>
      <p:grpSp>
        <p:nvGrpSpPr>
          <p:cNvPr id="327" name="Google Shape;327;p39"/>
          <p:cNvGrpSpPr/>
          <p:nvPr/>
        </p:nvGrpSpPr>
        <p:grpSpPr>
          <a:xfrm>
            <a:off x="7624465" y="2122863"/>
            <a:ext cx="609455" cy="1170220"/>
            <a:chOff x="7748240" y="1628575"/>
            <a:chExt cx="609455" cy="1170220"/>
          </a:xfrm>
        </p:grpSpPr>
        <p:sp>
          <p:nvSpPr>
            <p:cNvPr id="328" name="Google Shape;328;p39"/>
            <p:cNvSpPr/>
            <p:nvPr/>
          </p:nvSpPr>
          <p:spPr>
            <a:xfrm>
              <a:off x="7748240" y="1628575"/>
              <a:ext cx="609455" cy="1170220"/>
            </a:xfrm>
            <a:custGeom>
              <a:rect b="b" l="l" r="r" t="t"/>
              <a:pathLst>
                <a:path extrusionOk="0" h="32085" w="16710">
                  <a:moveTo>
                    <a:pt x="16174" y="1244"/>
                  </a:moveTo>
                  <a:lnTo>
                    <a:pt x="16174" y="30840"/>
                  </a:lnTo>
                  <a:lnTo>
                    <a:pt x="766" y="16040"/>
                  </a:lnTo>
                  <a:lnTo>
                    <a:pt x="16174" y="1244"/>
                  </a:lnTo>
                  <a:close/>
                  <a:moveTo>
                    <a:pt x="16700" y="0"/>
                  </a:moveTo>
                  <a:lnTo>
                    <a:pt x="0" y="16040"/>
                  </a:lnTo>
                  <a:lnTo>
                    <a:pt x="16700" y="32075"/>
                  </a:lnTo>
                  <a:lnTo>
                    <a:pt x="16700" y="0"/>
                  </a:lnTo>
                  <a:close/>
                  <a:moveTo>
                    <a:pt x="16700" y="32075"/>
                  </a:moveTo>
                  <a:lnTo>
                    <a:pt x="16700" y="32084"/>
                  </a:lnTo>
                  <a:lnTo>
                    <a:pt x="16710" y="32084"/>
                  </a:lnTo>
                  <a:lnTo>
                    <a:pt x="16700" y="3207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7752580" y="2203963"/>
              <a:ext cx="605115" cy="19221"/>
            </a:xfrm>
            <a:custGeom>
              <a:rect b="b" l="l" r="r" t="t"/>
              <a:pathLst>
                <a:path extrusionOk="0" h="527" w="16591">
                  <a:moveTo>
                    <a:pt x="264" y="1"/>
                  </a:moveTo>
                  <a:cubicBezTo>
                    <a:pt x="120" y="1"/>
                    <a:pt x="1" y="120"/>
                    <a:pt x="1" y="264"/>
                  </a:cubicBezTo>
                  <a:cubicBezTo>
                    <a:pt x="1" y="407"/>
                    <a:pt x="120" y="527"/>
                    <a:pt x="264" y="527"/>
                  </a:cubicBezTo>
                  <a:lnTo>
                    <a:pt x="16318" y="527"/>
                  </a:lnTo>
                  <a:cubicBezTo>
                    <a:pt x="16471" y="527"/>
                    <a:pt x="16591" y="407"/>
                    <a:pt x="16581" y="264"/>
                  </a:cubicBezTo>
                  <a:cubicBezTo>
                    <a:pt x="16581" y="120"/>
                    <a:pt x="16461" y="1"/>
                    <a:pt x="16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7848576" y="2111980"/>
              <a:ext cx="509120" cy="19257"/>
            </a:xfrm>
            <a:custGeom>
              <a:rect b="b" l="l" r="r" t="t"/>
              <a:pathLst>
                <a:path extrusionOk="0" h="528" w="13959">
                  <a:moveTo>
                    <a:pt x="264" y="1"/>
                  </a:moveTo>
                  <a:cubicBezTo>
                    <a:pt x="120" y="1"/>
                    <a:pt x="0" y="120"/>
                    <a:pt x="0" y="264"/>
                  </a:cubicBezTo>
                  <a:cubicBezTo>
                    <a:pt x="0" y="408"/>
                    <a:pt x="120" y="527"/>
                    <a:pt x="264" y="527"/>
                  </a:cubicBezTo>
                  <a:lnTo>
                    <a:pt x="13686" y="527"/>
                  </a:lnTo>
                  <a:cubicBezTo>
                    <a:pt x="13839" y="527"/>
                    <a:pt x="13959" y="408"/>
                    <a:pt x="13949" y="264"/>
                  </a:cubicBezTo>
                  <a:cubicBezTo>
                    <a:pt x="13949" y="120"/>
                    <a:pt x="13829" y="1"/>
                    <a:pt x="13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7944571" y="2019668"/>
              <a:ext cx="413124" cy="19221"/>
            </a:xfrm>
            <a:custGeom>
              <a:rect b="b" l="l" r="r" t="t"/>
              <a:pathLst>
                <a:path extrusionOk="0" h="527" w="11327">
                  <a:moveTo>
                    <a:pt x="263" y="1"/>
                  </a:moveTo>
                  <a:cubicBezTo>
                    <a:pt x="120" y="1"/>
                    <a:pt x="0" y="120"/>
                    <a:pt x="0" y="264"/>
                  </a:cubicBezTo>
                  <a:cubicBezTo>
                    <a:pt x="0" y="407"/>
                    <a:pt x="120" y="527"/>
                    <a:pt x="263" y="527"/>
                  </a:cubicBezTo>
                  <a:lnTo>
                    <a:pt x="11054" y="527"/>
                  </a:lnTo>
                  <a:cubicBezTo>
                    <a:pt x="11207" y="527"/>
                    <a:pt x="11327" y="407"/>
                    <a:pt x="11317" y="264"/>
                  </a:cubicBezTo>
                  <a:cubicBezTo>
                    <a:pt x="11317" y="120"/>
                    <a:pt x="11197" y="1"/>
                    <a:pt x="110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8040566" y="1927357"/>
              <a:ext cx="317128" cy="19221"/>
            </a:xfrm>
            <a:custGeom>
              <a:rect b="b" l="l" r="r" t="t"/>
              <a:pathLst>
                <a:path extrusionOk="0" h="527" w="8695">
                  <a:moveTo>
                    <a:pt x="263" y="0"/>
                  </a:moveTo>
                  <a:cubicBezTo>
                    <a:pt x="120" y="0"/>
                    <a:pt x="0" y="120"/>
                    <a:pt x="0" y="263"/>
                  </a:cubicBezTo>
                  <a:cubicBezTo>
                    <a:pt x="0" y="407"/>
                    <a:pt x="120" y="527"/>
                    <a:pt x="263" y="527"/>
                  </a:cubicBezTo>
                  <a:lnTo>
                    <a:pt x="8422" y="527"/>
                  </a:lnTo>
                  <a:cubicBezTo>
                    <a:pt x="8575" y="527"/>
                    <a:pt x="8695" y="407"/>
                    <a:pt x="8685" y="263"/>
                  </a:cubicBezTo>
                  <a:cubicBezTo>
                    <a:pt x="8685" y="120"/>
                    <a:pt x="8565" y="0"/>
                    <a:pt x="8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8136525" y="1835373"/>
              <a:ext cx="221169" cy="19221"/>
            </a:xfrm>
            <a:custGeom>
              <a:rect b="b" l="l" r="r" t="t"/>
              <a:pathLst>
                <a:path extrusionOk="0" h="527" w="6064">
                  <a:moveTo>
                    <a:pt x="264" y="1"/>
                  </a:moveTo>
                  <a:cubicBezTo>
                    <a:pt x="120" y="1"/>
                    <a:pt x="1" y="120"/>
                    <a:pt x="1" y="264"/>
                  </a:cubicBezTo>
                  <a:cubicBezTo>
                    <a:pt x="1" y="407"/>
                    <a:pt x="120" y="527"/>
                    <a:pt x="264" y="527"/>
                  </a:cubicBezTo>
                  <a:lnTo>
                    <a:pt x="5791" y="527"/>
                  </a:lnTo>
                  <a:cubicBezTo>
                    <a:pt x="5944" y="527"/>
                    <a:pt x="6064" y="407"/>
                    <a:pt x="6054" y="264"/>
                  </a:cubicBezTo>
                  <a:cubicBezTo>
                    <a:pt x="6054" y="120"/>
                    <a:pt x="5934" y="1"/>
                    <a:pt x="57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8232520" y="1743062"/>
              <a:ext cx="125174" cy="19221"/>
            </a:xfrm>
            <a:custGeom>
              <a:rect b="b" l="l" r="r" t="t"/>
              <a:pathLst>
                <a:path extrusionOk="0" h="527" w="3432">
                  <a:moveTo>
                    <a:pt x="264" y="0"/>
                  </a:moveTo>
                  <a:cubicBezTo>
                    <a:pt x="120" y="0"/>
                    <a:pt x="1" y="120"/>
                    <a:pt x="1" y="263"/>
                  </a:cubicBezTo>
                  <a:cubicBezTo>
                    <a:pt x="1" y="407"/>
                    <a:pt x="120" y="527"/>
                    <a:pt x="264" y="527"/>
                  </a:cubicBezTo>
                  <a:lnTo>
                    <a:pt x="3159" y="527"/>
                  </a:lnTo>
                  <a:cubicBezTo>
                    <a:pt x="3312" y="527"/>
                    <a:pt x="3432" y="407"/>
                    <a:pt x="3422" y="263"/>
                  </a:cubicBezTo>
                  <a:cubicBezTo>
                    <a:pt x="3422" y="120"/>
                    <a:pt x="3302"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7848576" y="2296274"/>
              <a:ext cx="509120" cy="19257"/>
            </a:xfrm>
            <a:custGeom>
              <a:rect b="b" l="l" r="r" t="t"/>
              <a:pathLst>
                <a:path extrusionOk="0" h="528" w="13959">
                  <a:moveTo>
                    <a:pt x="264" y="1"/>
                  </a:moveTo>
                  <a:cubicBezTo>
                    <a:pt x="120" y="1"/>
                    <a:pt x="0" y="120"/>
                    <a:pt x="0" y="264"/>
                  </a:cubicBezTo>
                  <a:cubicBezTo>
                    <a:pt x="0" y="408"/>
                    <a:pt x="120" y="527"/>
                    <a:pt x="264" y="527"/>
                  </a:cubicBezTo>
                  <a:lnTo>
                    <a:pt x="13686" y="527"/>
                  </a:lnTo>
                  <a:cubicBezTo>
                    <a:pt x="13839" y="527"/>
                    <a:pt x="13959" y="408"/>
                    <a:pt x="13949" y="264"/>
                  </a:cubicBezTo>
                  <a:cubicBezTo>
                    <a:pt x="13949" y="120"/>
                    <a:pt x="13829" y="1"/>
                    <a:pt x="13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7944571" y="2388622"/>
              <a:ext cx="413124" cy="19221"/>
            </a:xfrm>
            <a:custGeom>
              <a:rect b="b" l="l" r="r" t="t"/>
              <a:pathLst>
                <a:path extrusionOk="0" h="527" w="11327">
                  <a:moveTo>
                    <a:pt x="263" y="0"/>
                  </a:moveTo>
                  <a:cubicBezTo>
                    <a:pt x="120" y="0"/>
                    <a:pt x="0" y="120"/>
                    <a:pt x="0" y="263"/>
                  </a:cubicBezTo>
                  <a:cubicBezTo>
                    <a:pt x="0" y="407"/>
                    <a:pt x="120" y="527"/>
                    <a:pt x="263" y="527"/>
                  </a:cubicBezTo>
                  <a:lnTo>
                    <a:pt x="11054" y="527"/>
                  </a:lnTo>
                  <a:cubicBezTo>
                    <a:pt x="11207" y="527"/>
                    <a:pt x="11327" y="407"/>
                    <a:pt x="11317" y="263"/>
                  </a:cubicBezTo>
                  <a:cubicBezTo>
                    <a:pt x="11317" y="120"/>
                    <a:pt x="11197" y="0"/>
                    <a:pt x="1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8040566" y="2480569"/>
              <a:ext cx="317128" cy="19257"/>
            </a:xfrm>
            <a:custGeom>
              <a:rect b="b" l="l" r="r" t="t"/>
              <a:pathLst>
                <a:path extrusionOk="0" h="528" w="8695">
                  <a:moveTo>
                    <a:pt x="263" y="1"/>
                  </a:moveTo>
                  <a:cubicBezTo>
                    <a:pt x="120" y="1"/>
                    <a:pt x="0" y="121"/>
                    <a:pt x="0" y="264"/>
                  </a:cubicBezTo>
                  <a:cubicBezTo>
                    <a:pt x="0" y="408"/>
                    <a:pt x="120" y="527"/>
                    <a:pt x="263" y="527"/>
                  </a:cubicBezTo>
                  <a:lnTo>
                    <a:pt x="8422" y="527"/>
                  </a:lnTo>
                  <a:cubicBezTo>
                    <a:pt x="8575" y="527"/>
                    <a:pt x="8695" y="408"/>
                    <a:pt x="8685" y="264"/>
                  </a:cubicBezTo>
                  <a:cubicBezTo>
                    <a:pt x="8685" y="121"/>
                    <a:pt x="8565" y="1"/>
                    <a:pt x="8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8136525" y="2572917"/>
              <a:ext cx="221169" cy="19221"/>
            </a:xfrm>
            <a:custGeom>
              <a:rect b="b" l="l" r="r" t="t"/>
              <a:pathLst>
                <a:path extrusionOk="0" h="527" w="6064">
                  <a:moveTo>
                    <a:pt x="264" y="0"/>
                  </a:moveTo>
                  <a:cubicBezTo>
                    <a:pt x="120" y="0"/>
                    <a:pt x="1" y="120"/>
                    <a:pt x="1" y="263"/>
                  </a:cubicBezTo>
                  <a:cubicBezTo>
                    <a:pt x="1" y="407"/>
                    <a:pt x="120" y="527"/>
                    <a:pt x="264" y="527"/>
                  </a:cubicBezTo>
                  <a:lnTo>
                    <a:pt x="5791" y="527"/>
                  </a:lnTo>
                  <a:cubicBezTo>
                    <a:pt x="5944" y="527"/>
                    <a:pt x="6064" y="407"/>
                    <a:pt x="6054" y="263"/>
                  </a:cubicBezTo>
                  <a:cubicBezTo>
                    <a:pt x="6054" y="120"/>
                    <a:pt x="5934" y="0"/>
                    <a:pt x="5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8232520" y="2665229"/>
              <a:ext cx="125174" cy="19075"/>
            </a:xfrm>
            <a:custGeom>
              <a:rect b="b" l="l" r="r" t="t"/>
              <a:pathLst>
                <a:path extrusionOk="0" h="523" w="3432">
                  <a:moveTo>
                    <a:pt x="264" y="0"/>
                  </a:moveTo>
                  <a:cubicBezTo>
                    <a:pt x="120" y="0"/>
                    <a:pt x="1" y="120"/>
                    <a:pt x="1" y="264"/>
                  </a:cubicBezTo>
                  <a:cubicBezTo>
                    <a:pt x="1" y="402"/>
                    <a:pt x="120" y="522"/>
                    <a:pt x="264" y="522"/>
                  </a:cubicBezTo>
                  <a:lnTo>
                    <a:pt x="3159" y="522"/>
                  </a:lnTo>
                  <a:cubicBezTo>
                    <a:pt x="3312" y="522"/>
                    <a:pt x="3432" y="402"/>
                    <a:pt x="3422" y="264"/>
                  </a:cubicBezTo>
                  <a:cubicBezTo>
                    <a:pt x="3422" y="120"/>
                    <a:pt x="3302"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y - Bachelor of Arts in Mathematics by Slidesgo">
  <a:themeElements>
    <a:clrScheme name="Simple Light">
      <a:dk1>
        <a:srgbClr val="0E2A47"/>
      </a:dk1>
      <a:lt1>
        <a:srgbClr val="F8FAFB"/>
      </a:lt1>
      <a:dk2>
        <a:srgbClr val="00C3B1"/>
      </a:dk2>
      <a:lt2>
        <a:srgbClr val="03A293"/>
      </a:lt2>
      <a:accent1>
        <a:srgbClr val="40566D"/>
      </a:accent1>
      <a:accent2>
        <a:srgbClr val="869FB1"/>
      </a:accent2>
      <a:accent3>
        <a:srgbClr val="CFD9E0"/>
      </a:accent3>
      <a:accent4>
        <a:srgbClr val="FFFFFF"/>
      </a:accent4>
      <a:accent5>
        <a:srgbClr val="FFFFFF"/>
      </a:accent5>
      <a:accent6>
        <a:srgbClr val="FFFFFF"/>
      </a:accent6>
      <a:hlink>
        <a:srgbClr val="0E2A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