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4.png"/><Relationship Id="rId7" Type="http://schemas.openxmlformats.org/officeDocument/2006/relationships/image" Target="../media/image8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4.png"/><Relationship Id="rId7" Type="http://schemas.openxmlformats.org/officeDocument/2006/relationships/image" Target="../media/image8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4.png"/><Relationship Id="rId7" Type="http://schemas.openxmlformats.org/officeDocument/2006/relationships/image" Target="../media/image8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74.png"/><Relationship Id="rId7" Type="http://schemas.openxmlformats.org/officeDocument/2006/relationships/image" Target="../media/image8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74.png"/><Relationship Id="rId7" Type="http://schemas.openxmlformats.org/officeDocument/2006/relationships/image" Target="../media/image8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78.png"/><Relationship Id="rId9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74.png"/><Relationship Id="rId7" Type="http://schemas.openxmlformats.org/officeDocument/2006/relationships/image" Target="../media/image8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78.png"/><Relationship Id="rId9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1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2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1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.png"/><Relationship Id="rId7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32.png"/><Relationship Id="rId9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0052" y="1997983"/>
            <a:ext cx="7545611" cy="1049721"/>
            <a:chOff x="5370052" y="1997983"/>
            <a:chExt cx="7545611" cy="10497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0052" y="1997983"/>
              <a:ext cx="7545611" cy="104972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67852" y="2120565"/>
            <a:ext cx="5457143" cy="9904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856290" y="5142857"/>
            <a:ext cx="4955162" cy="5700841"/>
            <a:chOff x="13856290" y="5142857"/>
            <a:chExt cx="4955162" cy="57008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6290" y="5142857"/>
              <a:ext cx="4955162" cy="57008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689288" y="5201587"/>
            <a:ext cx="5412383" cy="5681083"/>
            <a:chOff x="-689288" y="5201587"/>
            <a:chExt cx="5412383" cy="56810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89288" y="5201587"/>
              <a:ext cx="5412383" cy="56810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0444" y="710493"/>
            <a:ext cx="4471572" cy="1047625"/>
            <a:chOff x="590444" y="710493"/>
            <a:chExt cx="4471572" cy="104762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444" y="710493"/>
              <a:ext cx="4471572" cy="104762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5024" y="3154267"/>
            <a:ext cx="16190476" cy="635238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1872" y="818316"/>
            <a:ext cx="4638095" cy="10095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C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8159" y="4758563"/>
            <a:ext cx="9828571" cy="35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25842" y="979044"/>
            <a:ext cx="7330540" cy="3196356"/>
            <a:chOff x="4925842" y="979044"/>
            <a:chExt cx="7330540" cy="31963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842" y="979044"/>
              <a:ext cx="7330540" cy="319635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44619" y="2209132"/>
            <a:ext cx="5333333" cy="16952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C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620" y="1235520"/>
            <a:ext cx="2129838" cy="1820749"/>
            <a:chOff x="221620" y="1235520"/>
            <a:chExt cx="2129838" cy="1820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20" y="1235520"/>
              <a:ext cx="2129838" cy="18207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8500" y="1279118"/>
            <a:ext cx="1409524" cy="17333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6915" y="1367712"/>
            <a:ext cx="4323810" cy="15142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57975" y="7513809"/>
            <a:ext cx="2238095" cy="8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53206" y="2865793"/>
            <a:ext cx="8159175" cy="6559977"/>
            <a:chOff x="1553206" y="2865793"/>
            <a:chExt cx="8159175" cy="65599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3206" y="2865793"/>
              <a:ext cx="8159175" cy="655997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61053" y="2980080"/>
            <a:ext cx="7057143" cy="5561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C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620" y="1235520"/>
            <a:ext cx="2129838" cy="1820749"/>
            <a:chOff x="221620" y="1235520"/>
            <a:chExt cx="2129838" cy="1820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20" y="1235520"/>
              <a:ext cx="2129838" cy="18207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8500" y="1279118"/>
            <a:ext cx="1409524" cy="17333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6915" y="1367712"/>
            <a:ext cx="7638095" cy="15142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57975" y="7513809"/>
            <a:ext cx="2238095" cy="8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537864" y="2922936"/>
            <a:ext cx="12754609" cy="6414207"/>
            <a:chOff x="2537864" y="2922936"/>
            <a:chExt cx="12754609" cy="64142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37864" y="2922936"/>
              <a:ext cx="12754609" cy="64142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C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620" y="1235520"/>
            <a:ext cx="2129838" cy="1820749"/>
            <a:chOff x="221620" y="1235520"/>
            <a:chExt cx="2129838" cy="1820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20" y="1235520"/>
              <a:ext cx="2129838" cy="18207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8500" y="1279118"/>
            <a:ext cx="1571429" cy="17333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6915" y="1367712"/>
            <a:ext cx="7019048" cy="15142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57975" y="7513809"/>
            <a:ext cx="2238095" cy="8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14055" y="2770555"/>
            <a:ext cx="13178223" cy="6523220"/>
            <a:chOff x="2614055" y="2770555"/>
            <a:chExt cx="13178223" cy="65232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4055" y="2770555"/>
              <a:ext cx="13178223" cy="6523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C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620" y="1235520"/>
            <a:ext cx="2129838" cy="1820749"/>
            <a:chOff x="221620" y="1235520"/>
            <a:chExt cx="2129838" cy="1820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20" y="1235520"/>
              <a:ext cx="2129838" cy="18207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8500" y="1279118"/>
            <a:ext cx="1571429" cy="17333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6915" y="1367712"/>
            <a:ext cx="6866667" cy="15142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57975" y="7513809"/>
            <a:ext cx="2238095" cy="8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52253" y="4247157"/>
            <a:ext cx="15743113" cy="3345411"/>
            <a:chOff x="1252253" y="4247157"/>
            <a:chExt cx="15743113" cy="33454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2253" y="4247157"/>
              <a:ext cx="15743113" cy="33454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C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620" y="1235520"/>
            <a:ext cx="2129838" cy="1820749"/>
            <a:chOff x="221620" y="1235520"/>
            <a:chExt cx="2129838" cy="1820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20" y="1235520"/>
              <a:ext cx="2129838" cy="18207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8500" y="1279118"/>
            <a:ext cx="1571429" cy="17333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6915" y="1367712"/>
            <a:ext cx="6866667" cy="15142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57975" y="7513809"/>
            <a:ext cx="2238095" cy="8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518816" y="2732459"/>
            <a:ext cx="9083809" cy="3656233"/>
            <a:chOff x="2518816" y="2732459"/>
            <a:chExt cx="9083809" cy="36562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8816" y="2732459"/>
              <a:ext cx="9083809" cy="36562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45193" y="6614695"/>
            <a:ext cx="11610045" cy="2467135"/>
            <a:chOff x="5245193" y="6614695"/>
            <a:chExt cx="11610045" cy="24671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5193" y="6614695"/>
              <a:ext cx="11610045" cy="24671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C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620" y="1235520"/>
            <a:ext cx="2129838" cy="1820749"/>
            <a:chOff x="221620" y="1235520"/>
            <a:chExt cx="2129838" cy="1820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20" y="1235520"/>
              <a:ext cx="2129838" cy="18207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8500" y="1279118"/>
            <a:ext cx="1647619" cy="17333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6915" y="1367712"/>
            <a:ext cx="8057143" cy="15142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57975" y="7513809"/>
            <a:ext cx="2238095" cy="8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85483" y="3195446"/>
            <a:ext cx="6171429" cy="5243394"/>
            <a:chOff x="2785483" y="3195446"/>
            <a:chExt cx="6171429" cy="524339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85483" y="3195446"/>
              <a:ext cx="6171429" cy="524339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52037" y="3502746"/>
            <a:ext cx="4257143" cy="45333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81179" y="2472596"/>
            <a:ext cx="9170443" cy="5963134"/>
            <a:chOff x="1381179" y="2472596"/>
            <a:chExt cx="9170443" cy="59631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1179" y="2472596"/>
              <a:ext cx="9170443" cy="59631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85978" y="2501570"/>
            <a:ext cx="7219048" cy="1495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67929" y="3994815"/>
            <a:ext cx="6085714" cy="44285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1830" y="4920410"/>
            <a:ext cx="9619048" cy="38000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27022" y="1659815"/>
            <a:ext cx="7356361" cy="7403336"/>
            <a:chOff x="10327022" y="1659815"/>
            <a:chExt cx="7356361" cy="74033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7022" y="1659815"/>
              <a:ext cx="7356361" cy="740333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240000">
            <a:off x="10444026" y="2242537"/>
            <a:ext cx="6704762" cy="41238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9352" y="2458231"/>
            <a:ext cx="3704762" cy="24000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04943" y="2418677"/>
            <a:ext cx="2061177" cy="2061139"/>
            <a:chOff x="5404943" y="2418677"/>
            <a:chExt cx="2061177" cy="20611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4943" y="2418677"/>
              <a:ext cx="2061177" cy="20611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620" y="1585885"/>
            <a:ext cx="4515657" cy="1820749"/>
            <a:chOff x="221620" y="1585885"/>
            <a:chExt cx="4515657" cy="1820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20" y="1585885"/>
              <a:ext cx="4515657" cy="18207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2240" y="1696573"/>
            <a:ext cx="4561905" cy="15142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526333" y="6610542"/>
            <a:ext cx="3759382" cy="4409439"/>
            <a:chOff x="14526333" y="6610542"/>
            <a:chExt cx="3759382" cy="440943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26333" y="6610542"/>
              <a:ext cx="3759382" cy="44094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6966" y="5647435"/>
            <a:ext cx="3433679" cy="912351"/>
            <a:chOff x="1296966" y="5647435"/>
            <a:chExt cx="3433679" cy="91235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296966" y="5647435"/>
              <a:ext cx="3433679" cy="912351"/>
              <a:chOff x="1296966" y="5647435"/>
              <a:chExt cx="3433679" cy="91235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96966" y="5647435"/>
                <a:ext cx="3433679" cy="912351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8317" y="5752738"/>
              <a:ext cx="3009524" cy="9047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97550" y="5848166"/>
            <a:ext cx="1595784" cy="633994"/>
            <a:chOff x="5697550" y="5848166"/>
            <a:chExt cx="1595784" cy="6339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7550" y="5848166"/>
              <a:ext cx="1595784" cy="6339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628519" y="5852796"/>
            <a:ext cx="1209227" cy="633994"/>
            <a:chOff x="8628519" y="5852796"/>
            <a:chExt cx="1209227" cy="63399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28519" y="5852796"/>
              <a:ext cx="1209227" cy="63399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55591" y="5644439"/>
            <a:ext cx="8171429" cy="113333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96966" y="7235852"/>
            <a:ext cx="6000033" cy="912351"/>
            <a:chOff x="1296966" y="7235852"/>
            <a:chExt cx="6000033" cy="91235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96966" y="7235852"/>
              <a:ext cx="3433679" cy="912351"/>
              <a:chOff x="1296966" y="7235852"/>
              <a:chExt cx="3433679" cy="912351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296966" y="7235852"/>
                <a:ext cx="3433679" cy="912351"/>
                <a:chOff x="1296966" y="7235852"/>
                <a:chExt cx="3433679" cy="912351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296966" y="7235852"/>
                  <a:ext cx="3433679" cy="912351"/>
                </a:xfrm>
                <a:prstGeom prst="rect">
                  <a:avLst/>
                </a:prstGeom>
              </p:spPr>
            </p:pic>
          </p:grpSp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78317" y="7341155"/>
                <a:ext cx="2980952" cy="90476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030883" y="7431002"/>
              <a:ext cx="2112454" cy="633994"/>
              <a:chOff x="5030883" y="7431002"/>
              <a:chExt cx="2112454" cy="63399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030883" y="7431002"/>
                <a:ext cx="2112454" cy="633994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55591" y="7235363"/>
              <a:ext cx="2447619" cy="11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96966" y="4081259"/>
            <a:ext cx="16152767" cy="912351"/>
            <a:chOff x="1296966" y="4081259"/>
            <a:chExt cx="16152767" cy="91235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7704131" y="4271735"/>
              <a:ext cx="1398230" cy="633994"/>
              <a:chOff x="7704131" y="4271735"/>
              <a:chExt cx="1398230" cy="633994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704131" y="4271735"/>
                <a:ext cx="1398230" cy="63399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296966" y="4081259"/>
              <a:ext cx="3433679" cy="912351"/>
              <a:chOff x="1296966" y="4081259"/>
              <a:chExt cx="3433679" cy="912351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296966" y="4081259"/>
                <a:ext cx="3433679" cy="912351"/>
                <a:chOff x="1296966" y="4081259"/>
                <a:chExt cx="3433679" cy="912351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296966" y="4081259"/>
                  <a:ext cx="3433679" cy="912351"/>
                </a:xfrm>
                <a:prstGeom prst="rect">
                  <a:avLst/>
                </a:prstGeom>
              </p:spPr>
            </p:pic>
          </p:grpSp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78317" y="4186562"/>
                <a:ext cx="2733333" cy="904762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5030883" y="4268057"/>
              <a:ext cx="1267316" cy="633994"/>
              <a:chOff x="5030883" y="4268057"/>
              <a:chExt cx="1267316" cy="63399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030883" y="4268057"/>
                <a:ext cx="1267316" cy="633994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55591" y="4071406"/>
              <a:ext cx="5600000" cy="11333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620" y="1585885"/>
            <a:ext cx="5602821" cy="1820749"/>
            <a:chOff x="221620" y="1585885"/>
            <a:chExt cx="5602821" cy="1820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20" y="1585885"/>
              <a:ext cx="5602821" cy="18207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4088" y="1610435"/>
            <a:ext cx="4190476" cy="17333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9249" y="3729201"/>
            <a:ext cx="7904762" cy="36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780407" y="779824"/>
            <a:ext cx="4241729" cy="8060293"/>
            <a:chOff x="11780407" y="779824"/>
            <a:chExt cx="4241729" cy="80602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80407" y="779824"/>
              <a:ext cx="4241729" cy="80602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788571" y="6603535"/>
            <a:ext cx="1565079" cy="660135"/>
            <a:chOff x="13788571" y="6603535"/>
            <a:chExt cx="1565079" cy="6601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88571" y="6603535"/>
              <a:ext cx="1565079" cy="66013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5913" y="7414087"/>
            <a:ext cx="7561905" cy="1009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620" y="1585885"/>
            <a:ext cx="5602821" cy="1820749"/>
            <a:chOff x="221620" y="1585885"/>
            <a:chExt cx="5602821" cy="1820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20" y="1585885"/>
              <a:ext cx="5602821" cy="18207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4088" y="1610435"/>
            <a:ext cx="4419048" cy="1733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51651" y="3559621"/>
            <a:ext cx="4241729" cy="2506337"/>
            <a:chOff x="1251651" y="3559621"/>
            <a:chExt cx="4241729" cy="25063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1651" y="3559621"/>
              <a:ext cx="4241729" cy="25063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77278" y="4511294"/>
            <a:ext cx="1565079" cy="660135"/>
            <a:chOff x="3277278" y="4511294"/>
            <a:chExt cx="1565079" cy="6601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7278" y="4511294"/>
              <a:ext cx="1565079" cy="6601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0699" y="6354243"/>
            <a:ext cx="4971429" cy="2509911"/>
            <a:chOff x="1270699" y="6354243"/>
            <a:chExt cx="4971429" cy="25099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0699" y="6354243"/>
              <a:ext cx="4971429" cy="25099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13556" y="7279131"/>
            <a:ext cx="1565079" cy="660135"/>
            <a:chOff x="1213556" y="7279131"/>
            <a:chExt cx="1565079" cy="6601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3556" y="7279131"/>
              <a:ext cx="1565079" cy="6601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36190" y="1767046"/>
            <a:ext cx="10342857" cy="7149571"/>
            <a:chOff x="6836190" y="1767046"/>
            <a:chExt cx="10342857" cy="7149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6190" y="1767046"/>
              <a:ext cx="10342857" cy="7149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918883"/>
            <a:ext cx="17501943" cy="9025239"/>
            <a:chOff x="391886" y="918883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918883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620" y="1585885"/>
            <a:ext cx="5602821" cy="1820749"/>
            <a:chOff x="221620" y="1585885"/>
            <a:chExt cx="5602821" cy="1820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20" y="1585885"/>
              <a:ext cx="5602821" cy="18207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4088" y="1610435"/>
            <a:ext cx="3923810" cy="1733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778319" y="5100152"/>
            <a:ext cx="5805392" cy="5894701"/>
            <a:chOff x="12778319" y="5100152"/>
            <a:chExt cx="5805392" cy="5894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78319" y="5100152"/>
              <a:ext cx="5805392" cy="58947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97077" y="2634530"/>
            <a:ext cx="3416058" cy="2405773"/>
            <a:chOff x="12597077" y="2634530"/>
            <a:chExt cx="3416058" cy="240577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97077" y="2634530"/>
              <a:ext cx="3416058" cy="240577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50612" y="2906968"/>
            <a:ext cx="3476190" cy="23714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70699" y="3854256"/>
            <a:ext cx="10677789" cy="4636416"/>
            <a:chOff x="1270699" y="3854256"/>
            <a:chExt cx="10677789" cy="46364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0699" y="3854256"/>
              <a:ext cx="10677789" cy="46364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75874" y="5412455"/>
            <a:ext cx="9363042" cy="2844394"/>
            <a:chOff x="1975874" y="5412455"/>
            <a:chExt cx="9363042" cy="284439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75874" y="5412455"/>
              <a:ext cx="9363042" cy="284439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24659" y="4515810"/>
            <a:ext cx="5885714" cy="19047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40525" y="3931393"/>
            <a:ext cx="9833741" cy="535600"/>
            <a:chOff x="1740525" y="3931393"/>
            <a:chExt cx="9833741" cy="5356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0525" y="3931393"/>
              <a:ext cx="9833741" cy="53560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06193" y="6829244"/>
            <a:ext cx="9076190" cy="13904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620" y="1235520"/>
            <a:ext cx="2129838" cy="1820749"/>
            <a:chOff x="221620" y="1235520"/>
            <a:chExt cx="2129838" cy="1820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20" y="1235520"/>
              <a:ext cx="2129838" cy="18207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437" y="1279118"/>
            <a:ext cx="2371429" cy="1733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734800" y="684354"/>
            <a:ext cx="3392064" cy="3383761"/>
            <a:chOff x="12734800" y="684354"/>
            <a:chExt cx="3392064" cy="33837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34800" y="684354"/>
              <a:ext cx="3392064" cy="33837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51932" y="1387617"/>
            <a:ext cx="2638095" cy="20952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80721" y="1004597"/>
            <a:ext cx="5971419" cy="7922280"/>
            <a:chOff x="2880721" y="1004597"/>
            <a:chExt cx="5971419" cy="792228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80721" y="1004597"/>
              <a:ext cx="5971419" cy="79222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87181" y="4425373"/>
            <a:ext cx="6171429" cy="3842588"/>
            <a:chOff x="9687181" y="4425373"/>
            <a:chExt cx="6171429" cy="384258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87181" y="4425373"/>
              <a:ext cx="6171429" cy="38425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620" y="1235520"/>
            <a:ext cx="2129838" cy="1820749"/>
            <a:chOff x="221620" y="1235520"/>
            <a:chExt cx="2129838" cy="1820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20" y="1235520"/>
              <a:ext cx="2129838" cy="18207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9580" y="1279118"/>
            <a:ext cx="2371429" cy="17333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01784" y="1159717"/>
            <a:ext cx="11771429" cy="20285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43014" y="2849736"/>
            <a:ext cx="5714286" cy="85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94376" y="4020560"/>
            <a:ext cx="4861892" cy="2976998"/>
            <a:chOff x="1794376" y="4020560"/>
            <a:chExt cx="4861892" cy="29769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4376" y="4020560"/>
              <a:ext cx="4861892" cy="29769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71715" y="5859231"/>
            <a:ext cx="4331646" cy="4843897"/>
            <a:chOff x="3371715" y="5859231"/>
            <a:chExt cx="4331646" cy="48438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71715" y="5859231"/>
              <a:ext cx="4331646" cy="48438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35398" y="4020560"/>
            <a:ext cx="4861892" cy="2976998"/>
            <a:chOff x="6935398" y="4020560"/>
            <a:chExt cx="4861892" cy="29769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5398" y="4020560"/>
              <a:ext cx="4861892" cy="29769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40312" y="4020560"/>
            <a:ext cx="4719001" cy="2889504"/>
            <a:chOff x="12040312" y="4020560"/>
            <a:chExt cx="4719001" cy="288950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40312" y="4020560"/>
              <a:ext cx="4719001" cy="28895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39467" y="6072594"/>
            <a:ext cx="3298160" cy="4616138"/>
            <a:chOff x="14039467" y="6072594"/>
            <a:chExt cx="3298160" cy="46161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039467" y="6072594"/>
              <a:ext cx="3298160" cy="46161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86180" y="5814694"/>
            <a:ext cx="3613161" cy="4874039"/>
            <a:chOff x="8886180" y="5814694"/>
            <a:chExt cx="3613161" cy="487403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86180" y="5814694"/>
              <a:ext cx="3613161" cy="487403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49120" y="4432830"/>
            <a:ext cx="3914286" cy="147619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55002" y="4432830"/>
            <a:ext cx="3838095" cy="147619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39889" y="4432830"/>
            <a:ext cx="3714286" cy="147619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632760" y="2849736"/>
            <a:ext cx="7342857" cy="8571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918883"/>
            <a:ext cx="17501943" cy="9025239"/>
            <a:chOff x="391886" y="918883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918883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620" y="1585885"/>
            <a:ext cx="5602821" cy="1820749"/>
            <a:chOff x="221620" y="1585885"/>
            <a:chExt cx="5602821" cy="1820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20" y="1585885"/>
              <a:ext cx="5602821" cy="18207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4088" y="1610435"/>
            <a:ext cx="3752381" cy="1733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61175" y="3520920"/>
            <a:ext cx="9847843" cy="5231667"/>
            <a:chOff x="1461175" y="3520920"/>
            <a:chExt cx="9847843" cy="52316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1175" y="3520920"/>
              <a:ext cx="9847843" cy="5231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09095" y="5142857"/>
            <a:ext cx="4303814" cy="4323862"/>
            <a:chOff x="12609095" y="5142857"/>
            <a:chExt cx="4303814" cy="43238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09095" y="5142857"/>
              <a:ext cx="4303814" cy="43238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21905" y="1280303"/>
            <a:ext cx="5182253" cy="3740952"/>
            <a:chOff x="11921905" y="1280303"/>
            <a:chExt cx="5182253" cy="37409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21905" y="1280303"/>
              <a:ext cx="5182253" cy="374095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37672" y="1934733"/>
            <a:ext cx="4657143" cy="19142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2</cp:revision>
  <dcterms:created xsi:type="dcterms:W3CDTF">2020-07-19T16:55:09Z</dcterms:created>
  <dcterms:modified xsi:type="dcterms:W3CDTF">2020-08-19T06:01:00Z</dcterms:modified>
</cp:coreProperties>
</file>