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  <p:sldMasterId id="2147483956" r:id="rId2"/>
    <p:sldMasterId id="2147483957" r:id="rId3"/>
    <p:sldMasterId id="2147483958" r:id="rId4"/>
  </p:sldMasterIdLst>
  <p:notesMasterIdLst>
    <p:notesMasterId r:id="rId19"/>
  </p:notesMasterIdLst>
  <p:sldIdLst>
    <p:sldId id="256" r:id="rId5"/>
    <p:sldId id="257" r:id="rId6"/>
    <p:sldId id="309" r:id="rId7"/>
    <p:sldId id="315" r:id="rId8"/>
    <p:sldId id="276" r:id="rId9"/>
    <p:sldId id="307" r:id="rId10"/>
    <p:sldId id="316" r:id="rId11"/>
    <p:sldId id="317" r:id="rId12"/>
    <p:sldId id="318" r:id="rId13"/>
    <p:sldId id="306" r:id="rId14"/>
    <p:sldId id="308" r:id="rId15"/>
    <p:sldId id="320" r:id="rId16"/>
    <p:sldId id="321" r:id="rId17"/>
    <p:sldId id="304" r:id="rId18"/>
  </p:sldIdLst>
  <p:sldSz cx="9144000" cy="5143500" type="screen16x9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18">
          <p15:clr>
            <a:srgbClr val="A4A3A4"/>
          </p15:clr>
        </p15:guide>
        <p15:guide id="4" pos="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79646"/>
    <a:srgbClr val="FFFF66"/>
    <a:srgbClr val="BEC131"/>
    <a:srgbClr val="1E4F8B"/>
    <a:srgbClr val="0DC0FF"/>
    <a:srgbClr val="00ADEA"/>
    <a:srgbClr val="615247"/>
    <a:srgbClr val="A1968B"/>
    <a:srgbClr val="BDA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5320" autoAdjust="0"/>
  </p:normalViewPr>
  <p:slideViewPr>
    <p:cSldViewPr snapToGrid="0" snapToObjects="1">
      <p:cViewPr varScale="1">
        <p:scale>
          <a:sx n="116" d="100"/>
          <a:sy n="116" d="100"/>
        </p:scale>
        <p:origin x="72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92" y="-84"/>
      </p:cViewPr>
      <p:guideLst>
        <p:guide orient="horz" pos="2880"/>
        <p:guide pos="2160"/>
        <p:guide orient="horz" pos="1618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주식에 대한 </a:t>
            </a:r>
            <a:r>
              <a:rPr lang="en-US" altLang="ko-KR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</a:t>
            </a:r>
            <a:r>
              <a:rPr lang="ko-KR" altLang="en-US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대의 인식</a:t>
            </a:r>
            <a:endParaRPr lang="ko-KR" altLang="en-US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주식에 대한 인식</c:v>
                </c:pt>
              </c:strCache>
            </c:strRef>
          </c:tx>
          <c:dPt>
            <c:idx val="0"/>
            <c:bubble3D val="0"/>
            <c:spPr>
              <a:solidFill>
                <a:srgbClr val="FFFF6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869E-4C42-8652-F327578F5F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69E-4C42-8652-F327578F5F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69E-4C42-8652-F327578F5F09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869E-4C42-8652-F327578F5F09}"/>
              </c:ext>
            </c:extLst>
          </c:dPt>
          <c:dLbls>
            <c:dLbl>
              <c:idx val="0"/>
              <c:layout>
                <c:manualLayout>
                  <c:x val="3.5186868430736901E-2"/>
                  <c:y val="-0.1426932340010416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  <a:cs typeface="+mn-cs"/>
                      </a:defRPr>
                    </a:pPr>
                    <a:fld id="{8E18510A-B5BC-478E-B050-AC9EE8D7EB0D}" type="CATEGORYNAME">
                      <a:rPr lang="ko-KR" altLang="en-US" dirty="0">
                        <a:solidFill>
                          <a:srgbClr val="FFFF66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rPr>
                      <a:pPr>
                        <a:defRPr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defRPr>
                      </a:pPr>
                      <a:t>[범주 이름]</a:t>
                    </a:fld>
                    <a:r>
                      <a:rPr lang="ko-KR" altLang="en-US" baseline="0" dirty="0">
                        <a:solidFill>
                          <a:srgbClr val="FFFF66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rPr>
                      <a:t>
</a:t>
                    </a:r>
                    <a:fld id="{9EDB4285-2FCE-4D77-977D-41387824FF91}" type="PERCENTAGE">
                      <a:rPr lang="en-US" altLang="ko-KR" baseline="0" dirty="0">
                        <a:solidFill>
                          <a:srgbClr val="FFFF66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rPr>
                      <a:pPr>
                        <a:defRPr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defRPr>
                      </a:pPr>
                      <a:t>[백분율]</a:t>
                    </a:fld>
                    <a:endParaRPr lang="ko-KR" altLang="en-US" baseline="0" dirty="0">
                      <a:solidFill>
                        <a:srgbClr val="FFFF66"/>
                      </a:solidFill>
                      <a:latin typeface="Tmon몬소리 Black" panose="02000A03000000000000" pitchFamily="2" charset="-127"/>
                      <a:ea typeface="Tmon몬소리 Black" panose="02000A03000000000000" pitchFamily="2" charset="-127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Tmon몬소리 Black" panose="02000A03000000000000" pitchFamily="2" charset="-127"/>
                      <a:ea typeface="Tmon몬소리 Black" panose="02000A03000000000000" pitchFamily="2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159467215939312"/>
                      <c:h val="0.2014492715308822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69E-4C42-8652-F327578F5F09}"/>
                </c:ext>
              </c:extLst>
            </c:dLbl>
            <c:dLbl>
              <c:idx val="1"/>
              <c:layout>
                <c:manualLayout>
                  <c:x val="-8.2572947021977414E-2"/>
                  <c:y val="-2.797906549040031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Tmon몬소리 Black" panose="02000A03000000000000" pitchFamily="2" charset="-127"/>
                      <a:ea typeface="Tmon몬소리 Black" panose="02000A03000000000000" pitchFamily="2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69E-4C42-8652-F327578F5F09}"/>
                </c:ext>
              </c:extLst>
            </c:dLbl>
            <c:dLbl>
              <c:idx val="2"/>
              <c:layout>
                <c:manualLayout>
                  <c:x val="-9.083024172417517E-2"/>
                  <c:y val="5.59581309808006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Tmon몬소리 Black" panose="02000A03000000000000" pitchFamily="2" charset="-127"/>
                      <a:ea typeface="Tmon몬소리 Black" panose="02000A03000000000000" pitchFamily="2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69E-4C42-8652-F327578F5F09}"/>
                </c:ext>
              </c:extLst>
            </c:dLbl>
            <c:dLbl>
              <c:idx val="3"/>
              <c:layout>
                <c:manualLayout>
                  <c:x val="-0.11229920794988928"/>
                  <c:y val="5.238117242031557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  <a:cs typeface="+mn-cs"/>
                      </a:defRPr>
                    </a:pPr>
                    <a:fld id="{FA8860A8-3C07-4575-8775-F0C29941A946}" type="CATEGORYNAME">
                      <a:rPr lang="ko-KR" altLang="en-US">
                        <a:solidFill>
                          <a:srgbClr val="F79646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rPr>
                      <a:pPr>
                        <a:defRPr>
                          <a:solidFill>
                            <a:schemeClr val="accent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defRPr>
                      </a:pPr>
                      <a:t>[범주 이름]</a:t>
                    </a:fld>
                    <a:r>
                      <a:rPr lang="ko-KR" altLang="en-US" baseline="0" dirty="0">
                        <a:solidFill>
                          <a:srgbClr val="F79646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rPr>
                      <a:t>
</a:t>
                    </a:r>
                    <a:fld id="{2BE15BA1-2C7F-4908-9E9F-4C2985648EEA}" type="PERCENTAGE">
                      <a:rPr lang="en-US" altLang="ko-KR" baseline="0">
                        <a:solidFill>
                          <a:srgbClr val="F79646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rPr>
                      <a:pPr>
                        <a:defRPr>
                          <a:solidFill>
                            <a:schemeClr val="accent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defRPr>
                      </a:pPr>
                      <a:t>[백분율]</a:t>
                    </a:fld>
                    <a:endParaRPr lang="ko-KR" altLang="en-US" baseline="0" dirty="0">
                      <a:solidFill>
                        <a:srgbClr val="F79646"/>
                      </a:solidFill>
                      <a:latin typeface="Tmon몬소리 Black" panose="02000A03000000000000" pitchFamily="2" charset="-127"/>
                      <a:ea typeface="Tmon몬소리 Black" panose="02000A03000000000000" pitchFamily="2" charset="-127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Tmon몬소리 Black" panose="02000A03000000000000" pitchFamily="2" charset="-127"/>
                      <a:ea typeface="Tmon몬소리 Black" panose="02000A03000000000000" pitchFamily="2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69E-4C42-8652-F327578F5F0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해야겠다 생각만 함</c:v>
                </c:pt>
                <c:pt idx="1">
                  <c:v>관심없음</c:v>
                </c:pt>
                <c:pt idx="2">
                  <c:v>하고 있음</c:v>
                </c:pt>
                <c:pt idx="3">
                  <c:v>향후 시작할 계획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</c:v>
                </c:pt>
                <c:pt idx="1">
                  <c:v>21</c:v>
                </c:pt>
                <c:pt idx="2">
                  <c:v>16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9E-4C42-8652-F327578F5F0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F5D-7E70-4F1D-A171-57A68F29BE94}" type="datetimeFigureOut">
              <a:rPr lang="ko-KR" altLang="en-US" smtClean="0"/>
              <a:pPr/>
              <a:t>2020-10-14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A01A-F65B-408B-A230-13818A6576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 txBox="1">
            <a:spLocks noGrp="1" noChangeArrowheads="1"/>
          </p:cNvSpPr>
          <p:nvPr>
            <p:ph type="ctrTitle"/>
          </p:nvPr>
        </p:nvSpPr>
        <p:spPr>
          <a:xfrm>
            <a:off x="638810" y="1442085"/>
            <a:ext cx="778383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1" dirty="0" smtClean="0">
                <a:solidFill>
                  <a:srgbClr val="413327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3" name="부제목 2"/>
          <p:cNvSpPr txBox="1">
            <a:spLocks noGrp="1" noChangeArrowheads="1"/>
          </p:cNvSpPr>
          <p:nvPr>
            <p:ph type="subTitle"/>
          </p:nvPr>
        </p:nvSpPr>
        <p:spPr>
          <a:xfrm>
            <a:off x="641350" y="2228850"/>
            <a:ext cx="5056505" cy="2870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 lnSpcReduction="20000"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rgbClr val="0070C0"/>
                </a:solidFill>
                <a:latin typeface="Arial" charset="0"/>
                <a:ea typeface="Arial" charset="0"/>
              </a:rPr>
              <a:t>마스터 부제목 스타일 편집</a:t>
            </a:r>
          </a:p>
        </p:txBody>
      </p:sp>
      <p:cxnSp>
        <p:nvCxnSpPr>
          <p:cNvPr id="15" name="직선 연결선 18"/>
          <p:cNvCxnSpPr>
            <a:cxnSpLocks noChangeShapeType="1"/>
          </p:cNvCxnSpPr>
          <p:nvPr userDrawn="1"/>
        </p:nvCxnSpPr>
        <p:spPr bwMode="auto">
          <a:xfrm flipH="1">
            <a:off x="640080" y="1111250"/>
            <a:ext cx="139382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36"/>
          <p:cNvCxnSpPr>
            <a:cxnSpLocks noChangeShapeType="1"/>
          </p:cNvCxnSpPr>
          <p:nvPr userDrawn="1"/>
        </p:nvCxnSpPr>
        <p:spPr bwMode="auto">
          <a:xfrm>
            <a:off x="640080" y="2811780"/>
            <a:ext cx="6033135" cy="0"/>
          </a:xfrm>
          <a:prstGeom prst="line">
            <a:avLst/>
          </a:prstGeom>
          <a:noFill/>
          <a:ln w="19050" algn="ctr">
            <a:solidFill>
              <a:srgbClr val="05BE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날짜 개체 틀 17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10/14/2020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바닥글 개체 틀 1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>
              <a:defRPr/>
            </a:lvl1pPr>
          </a:lstStyle>
          <a:p>
            <a:pPr algn="ctr" eaLnBrk="0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9" name="슬라이드 번호 개체 틀 1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r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 txBox="1">
            <a:spLocks noGrp="1"/>
          </p:cNvSpPr>
          <p:nvPr>
            <p:ph type="ctrTitle"/>
          </p:nvPr>
        </p:nvSpPr>
        <p:spPr>
          <a:xfrm>
            <a:off x="638810" y="1442085"/>
            <a:ext cx="7784465" cy="58420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solidFill>
                  <a:srgbClr val="413327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3" name="부제목 12"/>
          <p:cNvSpPr txBox="1">
            <a:spLocks noGrp="1"/>
          </p:cNvSpPr>
          <p:nvPr>
            <p:ph type="subTitle"/>
          </p:nvPr>
        </p:nvSpPr>
        <p:spPr>
          <a:xfrm>
            <a:off x="641350" y="2228850"/>
            <a:ext cx="5057140" cy="287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77500" lnSpcReduction="2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0070C0"/>
                </a:solidFill>
                <a:latin typeface="Arial" charset="0"/>
                <a:ea typeface="Arial" charset="0"/>
              </a:rPr>
              <a:t>마스터 부제목 스타일 편집</a:t>
            </a:r>
          </a:p>
        </p:txBody>
      </p:sp>
      <p:cxnSp>
        <p:nvCxnSpPr>
          <p:cNvPr id="15" name="도형 14"/>
          <p:cNvCxnSpPr/>
          <p:nvPr/>
        </p:nvCxnSpPr>
        <p:spPr>
          <a:xfrm flipH="1">
            <a:off x="640080" y="1111250"/>
            <a:ext cx="1394460" cy="635"/>
          </a:xfrm>
          <a:prstGeom prst="line">
            <a:avLst/>
          </a:prstGeom>
          <a:noFill/>
          <a:ln w="57150" cap="flat" cmpd="sng">
            <a:solidFill>
              <a:srgbClr val="FCD908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>
            <a:off x="640080" y="2811780"/>
            <a:ext cx="6033770" cy="635"/>
          </a:xfrm>
          <a:prstGeom prst="line">
            <a:avLst/>
          </a:prstGeom>
          <a:noFill/>
          <a:ln w="19050" cap="flat" cmpd="sng">
            <a:solidFill>
              <a:srgbClr val="05BEFF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날짜 개체 틀 16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10/14/2020</a:t>
            </a:fld>
            <a:endParaRPr lang="en-US" altLang="ko-KR" sz="1000" b="0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바닥글 개체 틀 17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9" name="슬라이드 번호 개체 틀 18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r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000" b="0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10/14/2020</a:t>
            </a:fld>
            <a:endParaRPr lang="en-US" altLang="ko-KR" sz="1000" b="0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r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000" b="0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상자 12"/>
          <p:cNvSpPr txBox="1">
            <a:spLocks/>
          </p:cNvSpPr>
          <p:nvPr/>
        </p:nvSpPr>
        <p:spPr>
          <a:xfrm>
            <a:off x="1006475" y="125095"/>
            <a:ext cx="1667510" cy="3943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cap="none" dirty="0" smtClean="0">
              <a:solidFill>
                <a:srgbClr val="27354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3"/>
          <p:cNvCxnSpPr/>
          <p:nvPr/>
        </p:nvCxnSpPr>
        <p:spPr>
          <a:xfrm>
            <a:off x="319405" y="162560"/>
            <a:ext cx="534670" cy="635"/>
          </a:xfrm>
          <a:prstGeom prst="line">
            <a:avLst/>
          </a:prstGeom>
          <a:ln w="381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4"/>
          <p:cNvCxnSpPr/>
          <p:nvPr/>
        </p:nvCxnSpPr>
        <p:spPr>
          <a:xfrm>
            <a:off x="319405" y="511175"/>
            <a:ext cx="534670" cy="635"/>
          </a:xfrm>
          <a:prstGeom prst="line">
            <a:avLst/>
          </a:prstGeom>
          <a:ln w="19050" cap="flat" cmpd="sng">
            <a:solidFill>
              <a:srgbClr val="4C3C2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 txBox="1">
            <a:spLocks noGrp="1"/>
          </p:cNvSpPr>
          <p:nvPr>
            <p:ph type="title"/>
          </p:nvPr>
        </p:nvSpPr>
        <p:spPr>
          <a:xfrm>
            <a:off x="930275" y="6985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solidFill>
                  <a:srgbClr val="4C3C2E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8" name="날짜 개체 틀 17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10/14/2020</a:t>
            </a:fld>
            <a:endParaRPr lang="en-US" altLang="ko-KR" sz="1000" b="0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바닥글 개체 틀 18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" name="슬라이드 번호 개체 틀 19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r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000" b="0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10/14/2020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r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5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/>
          <p:cNvSpPr txBox="1">
            <a:spLocks/>
          </p:cNvSpPr>
          <p:nvPr userDrawn="1"/>
        </p:nvSpPr>
        <p:spPr>
          <a:xfrm>
            <a:off x="1006475" y="125095"/>
            <a:ext cx="1666875" cy="3937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endParaRPr lang="ko-KR" altLang="en-US" sz="1400" b="1" dirty="0">
              <a:solidFill>
                <a:srgbClr val="27354D"/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19405" y="162560"/>
            <a:ext cx="53403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19405" y="511175"/>
            <a:ext cx="534035" cy="0"/>
          </a:xfrm>
          <a:prstGeom prst="line">
            <a:avLst/>
          </a:prstGeom>
          <a:ln w="19050">
            <a:solidFill>
              <a:srgbClr val="4C3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3"/>
          <p:cNvSpPr>
            <a:spLocks noGrp="1"/>
          </p:cNvSpPr>
          <p:nvPr>
            <p:ph type="title" idx="4294967295"/>
          </p:nvPr>
        </p:nvSpPr>
        <p:spPr>
          <a:xfrm>
            <a:off x="930275" y="69850"/>
            <a:ext cx="7632700" cy="5200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dirty="0" smtClean="0">
                <a:solidFill>
                  <a:srgbClr val="4C3C2E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8" name="날짜 개체 틀 18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10/14/2020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바닥글 개체 틀 19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" name="슬라이드 번호 개체 틀 20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r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 txBox="1">
            <a:spLocks noGrp="1"/>
          </p:cNvSpPr>
          <p:nvPr>
            <p:ph type="ctrTitle"/>
          </p:nvPr>
        </p:nvSpPr>
        <p:spPr>
          <a:xfrm>
            <a:off x="638810" y="1442085"/>
            <a:ext cx="7784465" cy="58420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solidFill>
                  <a:srgbClr val="413327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3" name="부제목 12"/>
          <p:cNvSpPr txBox="1">
            <a:spLocks noGrp="1"/>
          </p:cNvSpPr>
          <p:nvPr>
            <p:ph type="subTitle"/>
          </p:nvPr>
        </p:nvSpPr>
        <p:spPr>
          <a:xfrm>
            <a:off x="641350" y="2228850"/>
            <a:ext cx="5057140" cy="287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77500" lnSpcReduction="2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0070C0"/>
                </a:solidFill>
                <a:latin typeface="Arial" charset="0"/>
                <a:ea typeface="Arial" charset="0"/>
              </a:rPr>
              <a:t>마스터 부제목 스타일 편집</a:t>
            </a:r>
          </a:p>
        </p:txBody>
      </p:sp>
      <p:cxnSp>
        <p:nvCxnSpPr>
          <p:cNvPr id="15" name="도형 14"/>
          <p:cNvCxnSpPr/>
          <p:nvPr/>
        </p:nvCxnSpPr>
        <p:spPr>
          <a:xfrm flipH="1">
            <a:off x="640080" y="1111250"/>
            <a:ext cx="1394460" cy="635"/>
          </a:xfrm>
          <a:prstGeom prst="line">
            <a:avLst/>
          </a:prstGeom>
          <a:noFill/>
          <a:ln w="57150" cap="flat" cmpd="sng">
            <a:solidFill>
              <a:srgbClr val="FCD908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>
            <a:off x="640080" y="2811780"/>
            <a:ext cx="6033770" cy="635"/>
          </a:xfrm>
          <a:prstGeom prst="line">
            <a:avLst/>
          </a:prstGeom>
          <a:noFill/>
          <a:ln w="19050" cap="flat" cmpd="sng">
            <a:solidFill>
              <a:srgbClr val="05BEFF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날짜 개체 틀 16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10/14/2020</a:t>
            </a:fld>
            <a:endParaRPr lang="en-US" altLang="ko-KR" sz="1000" b="0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바닥글 개체 틀 17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9" name="슬라이드 번호 개체 틀 18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r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000" b="0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10/14/2020</a:t>
            </a:fld>
            <a:endParaRPr lang="en-US" altLang="ko-KR" sz="1000" b="0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r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000" b="0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상자 12"/>
          <p:cNvSpPr txBox="1">
            <a:spLocks/>
          </p:cNvSpPr>
          <p:nvPr/>
        </p:nvSpPr>
        <p:spPr>
          <a:xfrm>
            <a:off x="1006475" y="125095"/>
            <a:ext cx="1667510" cy="3943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cap="none" dirty="0" smtClean="0">
              <a:solidFill>
                <a:srgbClr val="27354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3"/>
          <p:cNvCxnSpPr/>
          <p:nvPr/>
        </p:nvCxnSpPr>
        <p:spPr>
          <a:xfrm>
            <a:off x="319405" y="162560"/>
            <a:ext cx="534670" cy="635"/>
          </a:xfrm>
          <a:prstGeom prst="line">
            <a:avLst/>
          </a:prstGeom>
          <a:ln w="381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4"/>
          <p:cNvCxnSpPr/>
          <p:nvPr/>
        </p:nvCxnSpPr>
        <p:spPr>
          <a:xfrm>
            <a:off x="319405" y="511175"/>
            <a:ext cx="534670" cy="635"/>
          </a:xfrm>
          <a:prstGeom prst="line">
            <a:avLst/>
          </a:prstGeom>
          <a:ln w="19050" cap="flat" cmpd="sng">
            <a:solidFill>
              <a:srgbClr val="4C3C2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 txBox="1">
            <a:spLocks noGrp="1"/>
          </p:cNvSpPr>
          <p:nvPr>
            <p:ph type="title"/>
          </p:nvPr>
        </p:nvSpPr>
        <p:spPr>
          <a:xfrm>
            <a:off x="930275" y="6985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solidFill>
                  <a:srgbClr val="4C3C2E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8" name="날짜 개체 틀 17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10/14/2020</a:t>
            </a:fld>
            <a:endParaRPr lang="en-US" altLang="ko-KR" sz="1000" b="0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바닥글 개체 틀 18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" name="슬라이드 번호 개체 틀 19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r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000" b="0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 txBox="1">
            <a:spLocks noGrp="1"/>
          </p:cNvSpPr>
          <p:nvPr>
            <p:ph type="ctrTitle"/>
          </p:nvPr>
        </p:nvSpPr>
        <p:spPr>
          <a:xfrm>
            <a:off x="638810" y="1442085"/>
            <a:ext cx="7784465" cy="58420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solidFill>
                  <a:srgbClr val="413327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3" name="부제목 12"/>
          <p:cNvSpPr txBox="1">
            <a:spLocks noGrp="1"/>
          </p:cNvSpPr>
          <p:nvPr>
            <p:ph type="subTitle"/>
          </p:nvPr>
        </p:nvSpPr>
        <p:spPr>
          <a:xfrm>
            <a:off x="641350" y="2228850"/>
            <a:ext cx="5057140" cy="287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77500" lnSpcReduction="2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0070C0"/>
                </a:solidFill>
                <a:latin typeface="Arial" charset="0"/>
                <a:ea typeface="Arial" charset="0"/>
              </a:rPr>
              <a:t>마스터 부제목 스타일 편집</a:t>
            </a:r>
          </a:p>
        </p:txBody>
      </p:sp>
      <p:cxnSp>
        <p:nvCxnSpPr>
          <p:cNvPr id="15" name="도형 14"/>
          <p:cNvCxnSpPr/>
          <p:nvPr/>
        </p:nvCxnSpPr>
        <p:spPr>
          <a:xfrm flipH="1">
            <a:off x="640080" y="1111250"/>
            <a:ext cx="1394460" cy="635"/>
          </a:xfrm>
          <a:prstGeom prst="line">
            <a:avLst/>
          </a:prstGeom>
          <a:noFill/>
          <a:ln w="57150" cap="flat" cmpd="sng">
            <a:solidFill>
              <a:srgbClr val="FCD908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>
            <a:off x="640080" y="2811780"/>
            <a:ext cx="6033770" cy="635"/>
          </a:xfrm>
          <a:prstGeom prst="line">
            <a:avLst/>
          </a:prstGeom>
          <a:noFill/>
          <a:ln w="19050" cap="flat" cmpd="sng">
            <a:solidFill>
              <a:srgbClr val="05BEFF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날짜 개체 틀 16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10/14/2020</a:t>
            </a:fld>
            <a:endParaRPr lang="en-US" altLang="ko-KR" sz="1000" b="0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바닥글 개체 틀 17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9" name="슬라이드 번호 개체 틀 18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r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000" b="0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10/14/2020</a:t>
            </a:fld>
            <a:endParaRPr lang="en-US" altLang="ko-KR" sz="1000" b="0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r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000" b="0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상자 12"/>
          <p:cNvSpPr txBox="1">
            <a:spLocks/>
          </p:cNvSpPr>
          <p:nvPr/>
        </p:nvSpPr>
        <p:spPr>
          <a:xfrm>
            <a:off x="1006475" y="125095"/>
            <a:ext cx="1667510" cy="3943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cap="none" dirty="0" smtClean="0">
              <a:solidFill>
                <a:srgbClr val="27354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3"/>
          <p:cNvCxnSpPr/>
          <p:nvPr/>
        </p:nvCxnSpPr>
        <p:spPr>
          <a:xfrm>
            <a:off x="319405" y="162560"/>
            <a:ext cx="534670" cy="635"/>
          </a:xfrm>
          <a:prstGeom prst="line">
            <a:avLst/>
          </a:prstGeom>
          <a:ln w="381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4"/>
          <p:cNvCxnSpPr/>
          <p:nvPr/>
        </p:nvCxnSpPr>
        <p:spPr>
          <a:xfrm>
            <a:off x="319405" y="511175"/>
            <a:ext cx="534670" cy="635"/>
          </a:xfrm>
          <a:prstGeom prst="line">
            <a:avLst/>
          </a:prstGeom>
          <a:ln w="19050" cap="flat" cmpd="sng">
            <a:solidFill>
              <a:srgbClr val="4C3C2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 txBox="1">
            <a:spLocks noGrp="1"/>
          </p:cNvSpPr>
          <p:nvPr>
            <p:ph type="title"/>
          </p:nvPr>
        </p:nvSpPr>
        <p:spPr>
          <a:xfrm>
            <a:off x="930275" y="69850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solidFill>
                  <a:srgbClr val="4C3C2E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8" name="날짜 개체 틀 17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10/14/2020</a:t>
            </a:fld>
            <a:endParaRPr lang="en-US" altLang="ko-KR" sz="1000" b="0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바닥글 개체 틀 18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20" name="슬라이드 번호 개체 틀 19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pPr marL="0" indent="0" algn="r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000" b="0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5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j3a105.p.ssafy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 bwMode="auto">
          <a:xfrm>
            <a:off x="6036310" y="4599305"/>
            <a:ext cx="2426970" cy="1270"/>
          </a:xfrm>
          <a:prstGeom prst="line">
            <a:avLst/>
          </a:prstGeom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 bwMode="auto">
          <a:xfrm>
            <a:off x="6024880" y="3141345"/>
            <a:ext cx="2426970" cy="1270"/>
          </a:xfrm>
          <a:prstGeom prst="line">
            <a:avLst/>
          </a:prstGeom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0"/>
          <p:cNvSpPr txBox="1">
            <a:spLocks/>
          </p:cNvSpPr>
          <p:nvPr/>
        </p:nvSpPr>
        <p:spPr bwMode="auto">
          <a:xfrm>
            <a:off x="6003290" y="3164840"/>
            <a:ext cx="2494915" cy="3384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 cap="none" smtClean="0">
                <a:solidFill>
                  <a:schemeClr val="bg2">
                    <a:lumMod val="90000"/>
                    <a:lumOff val="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팀장 김주형</a:t>
            </a:r>
            <a:endParaRPr lang="ko-KR" altLang="en-US" sz="1600" b="1" cap="none" dirty="0" smtClean="0">
              <a:solidFill>
                <a:schemeClr val="bg2">
                  <a:lumMod val="90000"/>
                  <a:lumOff val="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014085" y="3510280"/>
            <a:ext cx="2425700" cy="1270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014720" y="3851910"/>
            <a:ext cx="2425700" cy="1270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037580" y="4192270"/>
            <a:ext cx="2425700" cy="1270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80695" y="579120"/>
            <a:ext cx="8188960" cy="2373630"/>
          </a:xfrm>
          <a:prstGeom prst="rect">
            <a:avLst/>
          </a:prstGeom>
          <a:noFill/>
          <a:ln w="5715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725805" y="788670"/>
            <a:ext cx="6348730" cy="146621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QUANTIFY</a:t>
            </a:r>
          </a:p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 err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데이터기반</a:t>
            </a:r>
            <a:r>
              <a:rPr lang="ko-KR" altLang="en-US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주식 종목 추천 서비스</a:t>
            </a:r>
            <a:endParaRPr lang="en-US" altLang="ko-KR" b="1" dirty="0" smtClean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 bwMode="auto">
          <a:xfrm>
            <a:off x="658075" y="2292350"/>
            <a:ext cx="4107180" cy="2705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10922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mtClean="0">
                <a:solidFill>
                  <a:srgbClr val="00B0F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</a:t>
            </a:r>
            <a:r>
              <a:rPr lang="ko-KR" altLang="en-US" sz="2000" b="1" smtClean="0">
                <a:solidFill>
                  <a:srgbClr val="00B0F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 버핏보다싸핏</a:t>
            </a:r>
            <a:endParaRPr lang="ko-KR" altLang="en-US" sz="2000" b="1" cap="none" dirty="0" smtClean="0">
              <a:solidFill>
                <a:srgbClr val="00B0F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50" name="직선 연결선 18"/>
          <p:cNvCxnSpPr>
            <a:cxnSpLocks noChangeShapeType="1"/>
          </p:cNvCxnSpPr>
          <p:nvPr/>
        </p:nvCxnSpPr>
        <p:spPr bwMode="auto">
          <a:xfrm flipH="1">
            <a:off x="214630" y="271780"/>
            <a:ext cx="59626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20"/>
          <p:cNvSpPr txBox="1">
            <a:spLocks/>
          </p:cNvSpPr>
          <p:nvPr/>
        </p:nvSpPr>
        <p:spPr bwMode="auto">
          <a:xfrm>
            <a:off x="6037580" y="4244012"/>
            <a:ext cx="2494915" cy="3384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 smtClean="0">
                <a:solidFill>
                  <a:schemeClr val="bg2">
                    <a:lumMod val="90000"/>
                    <a:lumOff val="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프론트장</a:t>
            </a:r>
            <a:r>
              <a:rPr lang="ko-KR" altLang="en-US" sz="1600" b="1" cap="none" smtClean="0">
                <a:solidFill>
                  <a:schemeClr val="bg2">
                    <a:lumMod val="90000"/>
                    <a:lumOff val="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김보성</a:t>
            </a:r>
            <a:endParaRPr lang="ko-KR" altLang="en-US" sz="1600" b="1" cap="none" dirty="0" smtClean="0">
              <a:solidFill>
                <a:schemeClr val="bg2">
                  <a:lumMod val="90000"/>
                  <a:lumOff val="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9" name="Text Box 20"/>
          <p:cNvSpPr txBox="1">
            <a:spLocks/>
          </p:cNvSpPr>
          <p:nvPr/>
        </p:nvSpPr>
        <p:spPr bwMode="auto">
          <a:xfrm>
            <a:off x="6037580" y="3870018"/>
            <a:ext cx="2494915" cy="3384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 smtClean="0">
                <a:solidFill>
                  <a:schemeClr val="bg2">
                    <a:lumMod val="90000"/>
                    <a:lumOff val="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백앤드</a:t>
            </a:r>
            <a:r>
              <a:rPr lang="ko-KR" altLang="en-US" sz="1600" b="1" cap="none" smtClean="0">
                <a:solidFill>
                  <a:schemeClr val="bg2">
                    <a:lumMod val="90000"/>
                    <a:lumOff val="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장 박세종</a:t>
            </a:r>
            <a:endParaRPr lang="ko-KR" altLang="en-US" sz="1600" b="1" cap="none" dirty="0" smtClean="0">
              <a:solidFill>
                <a:schemeClr val="bg2">
                  <a:lumMod val="90000"/>
                  <a:lumOff val="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0" name="Text Box 20"/>
          <p:cNvSpPr txBox="1">
            <a:spLocks/>
          </p:cNvSpPr>
          <p:nvPr/>
        </p:nvSpPr>
        <p:spPr bwMode="auto">
          <a:xfrm>
            <a:off x="6014720" y="3525520"/>
            <a:ext cx="2494915" cy="3384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mtClean="0">
                <a:solidFill>
                  <a:schemeClr val="bg2">
                    <a:lumMod val="90000"/>
                    <a:lumOff val="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CTO</a:t>
            </a:r>
            <a:r>
              <a:rPr lang="ko-KR" altLang="en-US" sz="1600" b="1" cap="none" smtClean="0">
                <a:solidFill>
                  <a:schemeClr val="bg2">
                    <a:lumMod val="90000"/>
                    <a:lumOff val="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1600" b="1" smtClean="0">
                <a:solidFill>
                  <a:schemeClr val="bg2">
                    <a:lumMod val="90000"/>
                    <a:lumOff val="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심효빈</a:t>
            </a:r>
            <a:endParaRPr lang="ko-KR" altLang="en-US" sz="1600" b="1" cap="none" dirty="0" smtClean="0">
              <a:solidFill>
                <a:schemeClr val="bg2">
                  <a:lumMod val="90000"/>
                  <a:lumOff val="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26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상자 3"/>
          <p:cNvSpPr txBox="1">
            <a:spLocks/>
          </p:cNvSpPr>
          <p:nvPr/>
        </p:nvSpPr>
        <p:spPr>
          <a:xfrm>
            <a:off x="174625" y="176351"/>
            <a:ext cx="771525" cy="5207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125984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03</a:t>
            </a:r>
            <a:endParaRPr lang="ko-KR" altLang="en-US" sz="28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텍스트 개체 틀 12"/>
          <p:cNvSpPr txBox="1">
            <a:spLocks/>
          </p:cNvSpPr>
          <p:nvPr/>
        </p:nvSpPr>
        <p:spPr>
          <a:xfrm>
            <a:off x="942975" y="173355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noProof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시스템 구성도</a:t>
            </a:r>
            <a:endParaRPr kumimoji="1" lang="ko-KR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 flipH="1">
            <a:off x="214630" y="189865"/>
            <a:ext cx="596900" cy="635"/>
          </a:xfrm>
          <a:prstGeom prst="line">
            <a:avLst/>
          </a:prstGeom>
          <a:noFill/>
          <a:ln w="57150" cap="flat" cmpd="sng">
            <a:solidFill>
              <a:srgbClr val="FCD908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afe Computing Tips For Common Computer U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2" y="893244"/>
            <a:ext cx="2036359" cy="149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2425950" y="3055183"/>
            <a:ext cx="2141301" cy="543173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0DC0FF"/>
                </a:solidFill>
                <a:latin typeface="Arial" charset="0"/>
                <a:ea typeface="Arial" charset="0"/>
              </a:rPr>
              <a:t>Frontend</a:t>
            </a:r>
            <a:endParaRPr lang="ko-KR" altLang="en-US" sz="3200" b="1" cap="none" dirty="0" smtClean="0">
              <a:solidFill>
                <a:srgbClr val="0DC0FF"/>
              </a:solidFill>
              <a:latin typeface="Arial" charset="0"/>
              <a:ea typeface="Arial" charset="0"/>
            </a:endParaRPr>
          </a:p>
        </p:txBody>
      </p:sp>
      <p:pic>
        <p:nvPicPr>
          <p:cNvPr id="20" name="Google Shape;2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522" y="3684432"/>
            <a:ext cx="1096301" cy="96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2500" y="3788556"/>
            <a:ext cx="768992" cy="66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8899" y="1294216"/>
            <a:ext cx="2697176" cy="69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직선 화살표 연결선 14"/>
          <p:cNvCxnSpPr/>
          <p:nvPr/>
        </p:nvCxnSpPr>
        <p:spPr>
          <a:xfrm>
            <a:off x="1710388" y="1589456"/>
            <a:ext cx="536476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654177" y="1642328"/>
            <a:ext cx="100326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361308" y="2064241"/>
            <a:ext cx="0" cy="84463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제목 1"/>
          <p:cNvSpPr txBox="1">
            <a:spLocks/>
          </p:cNvSpPr>
          <p:nvPr/>
        </p:nvSpPr>
        <p:spPr>
          <a:xfrm>
            <a:off x="6084052" y="607993"/>
            <a:ext cx="1928865" cy="548869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FFC000"/>
                </a:solidFill>
                <a:latin typeface="Arial" charset="0"/>
                <a:ea typeface="Arial" charset="0"/>
              </a:rPr>
              <a:t>Backend</a:t>
            </a:r>
            <a:endParaRPr lang="ko-KR" altLang="en-US" sz="3200" b="1" cap="none" dirty="0" smtClean="0">
              <a:solidFill>
                <a:srgbClr val="FFC000"/>
              </a:solidFill>
              <a:latin typeface="Arial" charset="0"/>
              <a:ea typeface="Arial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0914" t="32987" r="10582" b="32942"/>
          <a:stretch/>
        </p:blipFill>
        <p:spPr>
          <a:xfrm>
            <a:off x="6085169" y="1201252"/>
            <a:ext cx="1927748" cy="836677"/>
          </a:xfrm>
          <a:prstGeom prst="rect">
            <a:avLst/>
          </a:prstGeom>
        </p:spPr>
      </p:pic>
      <p:sp>
        <p:nvSpPr>
          <p:cNvPr id="26" name="제목 1"/>
          <p:cNvSpPr txBox="1">
            <a:spLocks/>
          </p:cNvSpPr>
          <p:nvPr/>
        </p:nvSpPr>
        <p:spPr>
          <a:xfrm>
            <a:off x="5863330" y="3084623"/>
            <a:ext cx="971645" cy="521294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00B050"/>
                </a:solidFill>
                <a:latin typeface="Arial" charset="0"/>
                <a:ea typeface="Arial" charset="0"/>
              </a:rPr>
              <a:t>DB</a:t>
            </a:r>
            <a:endParaRPr lang="ko-KR" altLang="en-US" sz="3200" b="1" cap="none" dirty="0" smtClean="0">
              <a:solidFill>
                <a:srgbClr val="00B050"/>
              </a:solidFill>
              <a:latin typeface="Arial" charset="0"/>
              <a:ea typeface="Arial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09" y="3682205"/>
            <a:ext cx="1353897" cy="1141786"/>
          </a:xfrm>
          <a:prstGeom prst="rect">
            <a:avLst/>
          </a:prstGeom>
        </p:spPr>
      </p:pic>
      <p:sp>
        <p:nvSpPr>
          <p:cNvPr id="32" name="제목 1"/>
          <p:cNvSpPr txBox="1">
            <a:spLocks/>
          </p:cNvSpPr>
          <p:nvPr/>
        </p:nvSpPr>
        <p:spPr>
          <a:xfrm>
            <a:off x="7110442" y="3089487"/>
            <a:ext cx="1408609" cy="521294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 smtClean="0">
                <a:solidFill>
                  <a:srgbClr val="FF5050"/>
                </a:solidFill>
                <a:latin typeface="Arial" charset="0"/>
                <a:ea typeface="Arial" charset="0"/>
              </a:rPr>
              <a:t>Cache</a:t>
            </a:r>
            <a:endParaRPr lang="ko-KR" altLang="en-US" sz="3200" b="1" cap="none" dirty="0" smtClean="0">
              <a:solidFill>
                <a:srgbClr val="FF5050"/>
              </a:solidFill>
              <a:latin typeface="Arial" charset="0"/>
              <a:ea typeface="Arial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485" y="3610781"/>
            <a:ext cx="1100392" cy="1289564"/>
          </a:xfrm>
          <a:prstGeom prst="rect">
            <a:avLst/>
          </a:prstGeom>
        </p:spPr>
      </p:pic>
      <p:cxnSp>
        <p:nvCxnSpPr>
          <p:cNvPr id="40" name="직선 화살표 연결선 39"/>
          <p:cNvCxnSpPr/>
          <p:nvPr/>
        </p:nvCxnSpPr>
        <p:spPr>
          <a:xfrm rot="2280000">
            <a:off x="6589940" y="2166564"/>
            <a:ext cx="0" cy="84463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-2280000">
            <a:off x="7583965" y="2161491"/>
            <a:ext cx="0" cy="84463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상자 3"/>
          <p:cNvSpPr txBox="1">
            <a:spLocks/>
          </p:cNvSpPr>
          <p:nvPr/>
        </p:nvSpPr>
        <p:spPr>
          <a:xfrm>
            <a:off x="174625" y="176351"/>
            <a:ext cx="771525" cy="5207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125984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04</a:t>
            </a:r>
            <a:endParaRPr lang="ko-KR" altLang="en-US" sz="28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텍스트 개체 틀 12"/>
          <p:cNvSpPr txBox="1">
            <a:spLocks/>
          </p:cNvSpPr>
          <p:nvPr/>
        </p:nvSpPr>
        <p:spPr>
          <a:xfrm>
            <a:off x="942975" y="173355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시연</a:t>
            </a:r>
            <a:endParaRPr kumimoji="1" lang="ko-KR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 flipH="1">
            <a:off x="214630" y="189865"/>
            <a:ext cx="596900" cy="635"/>
          </a:xfrm>
          <a:prstGeom prst="line">
            <a:avLst/>
          </a:prstGeom>
          <a:noFill/>
          <a:ln w="57150" cap="flat" cmpd="sng">
            <a:solidFill>
              <a:srgbClr val="FCD908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01" y="1907777"/>
            <a:ext cx="2911092" cy="1051651"/>
          </a:xfrm>
          <a:prstGeom prst="roundRect">
            <a:avLst>
              <a:gd name="adj" fmla="val 50000"/>
            </a:avLst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0957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671" y="1223505"/>
            <a:ext cx="4663665" cy="28090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66" y="559164"/>
            <a:ext cx="3407812" cy="400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7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284" y="405808"/>
            <a:ext cx="2727353" cy="36664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2" y="488702"/>
            <a:ext cx="2635408" cy="44511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429" y="122937"/>
            <a:ext cx="3590464" cy="30255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826" y="2601606"/>
            <a:ext cx="4690369" cy="238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3005009" y="1924591"/>
            <a:ext cx="303756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4400" b="1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Thank you</a:t>
            </a:r>
            <a:endParaRPr lang="en-US" altLang="en-US" sz="4400" b="1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 bwMode="auto">
          <a:xfrm>
            <a:off x="372110" y="1151704"/>
            <a:ext cx="6306820" cy="635"/>
          </a:xfrm>
          <a:prstGeom prst="line">
            <a:avLst/>
          </a:prstGeom>
          <a:noFill/>
          <a:ln w="19050" cap="flat" cmpd="sng">
            <a:solidFill>
              <a:srgbClr val="00B0F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751693" y="423673"/>
            <a:ext cx="2495550" cy="5829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 smtClean="0">
                <a:solidFill>
                  <a:srgbClr val="FCCC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4000" b="1" cap="none" dirty="0" smtClean="0">
              <a:solidFill>
                <a:srgbClr val="FCCC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733466" y="2384873"/>
            <a:ext cx="3296285" cy="27432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cap="none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 / </a:t>
            </a:r>
            <a:r>
              <a:rPr lang="ko-KR" altLang="en-US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서비스 주요 기능</a:t>
            </a:r>
            <a:r>
              <a:rPr lang="en-US" altLang="ko-KR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1800" b="1" cap="none" dirty="0" smtClean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733465" y="3227107"/>
            <a:ext cx="3296285" cy="27432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 / </a:t>
            </a:r>
            <a:r>
              <a:rPr lang="ko-KR" altLang="en-US" sz="1800" b="1" cap="none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시스템 구성도</a:t>
            </a:r>
            <a:endParaRPr lang="ko-KR" altLang="en-US" sz="1800" b="1" cap="none" dirty="0" smtClean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733468" y="4069341"/>
            <a:ext cx="3296285" cy="27432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cap="none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 / </a:t>
            </a:r>
            <a:r>
              <a:rPr lang="ko-KR" altLang="en-US" b="1" cap="none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시연</a:t>
            </a:r>
            <a:endParaRPr lang="ko-KR" altLang="en-US" sz="1650" b="1" cap="none" dirty="0" smtClean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24" name="직선 연결선 18"/>
          <p:cNvCxnSpPr>
            <a:cxnSpLocks noChangeShapeType="1"/>
          </p:cNvCxnSpPr>
          <p:nvPr/>
        </p:nvCxnSpPr>
        <p:spPr bwMode="auto">
          <a:xfrm flipH="1">
            <a:off x="214630" y="271780"/>
            <a:ext cx="59626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텍스트 상자 27"/>
          <p:cNvSpPr txBox="1">
            <a:spLocks/>
          </p:cNvSpPr>
          <p:nvPr/>
        </p:nvSpPr>
        <p:spPr>
          <a:xfrm>
            <a:off x="733468" y="1567039"/>
            <a:ext cx="3296285" cy="27432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125984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 / </a:t>
            </a:r>
            <a:r>
              <a:rPr lang="ko-KR" altLang="en-US" b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서비스 </a:t>
            </a:r>
            <a:r>
              <a:rPr lang="ko-KR" altLang="en-US" sz="1800" b="1" cap="none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기획배경</a:t>
            </a:r>
            <a:endParaRPr lang="ko-KR" altLang="en-US" sz="1800" b="1" cap="none" dirty="0" smtClean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6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2"/>
          <p:cNvSpPr txBox="1">
            <a:spLocks/>
          </p:cNvSpPr>
          <p:nvPr/>
        </p:nvSpPr>
        <p:spPr>
          <a:xfrm>
            <a:off x="2482324" y="2051996"/>
            <a:ext cx="4517111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주식 투자</a:t>
            </a:r>
            <a:r>
              <a:rPr lang="en-US" altLang="ko-KR" sz="3200" b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3200" b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해보셨나요</a:t>
            </a:r>
            <a:r>
              <a:rPr lang="en-US" altLang="ko-KR" sz="3200" b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kumimoji="1" lang="ko-KR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93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425730322"/>
              </p:ext>
            </p:extLst>
          </p:nvPr>
        </p:nvGraphicFramePr>
        <p:xfrm>
          <a:off x="697312" y="203931"/>
          <a:ext cx="7690170" cy="4631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98313" y="4598314"/>
            <a:ext cx="4414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  <a:latin typeface="Tium" panose="02000800000000000000" pitchFamily="2" charset="0"/>
                <a:ea typeface="+mn-ea"/>
                <a:cs typeface="Arial" panose="020B0604020202020204" pitchFamily="34" charset="0"/>
              </a:rPr>
              <a:t>출처 </a:t>
            </a:r>
            <a:r>
              <a:rPr lang="en-US" altLang="ko-KR" sz="1400" b="1">
                <a:solidFill>
                  <a:schemeClr val="bg1"/>
                </a:solidFill>
                <a:latin typeface="Tium" panose="02000800000000000000" pitchFamily="2" charset="0"/>
                <a:ea typeface="+mn-ea"/>
                <a:cs typeface="Arial" panose="020B0604020202020204" pitchFamily="34" charset="0"/>
              </a:rPr>
              <a:t>: </a:t>
            </a:r>
            <a:r>
              <a:rPr lang="ko-KR" altLang="en-US" sz="1400" b="1" smtClean="0">
                <a:solidFill>
                  <a:schemeClr val="bg1"/>
                </a:solidFill>
                <a:latin typeface="Tium" panose="02000800000000000000" pitchFamily="2" charset="0"/>
                <a:ea typeface="+mn-ea"/>
                <a:cs typeface="Arial" panose="020B0604020202020204" pitchFamily="34" charset="0"/>
              </a:rPr>
              <a:t>고함</a:t>
            </a:r>
            <a:r>
              <a:rPr lang="en-US" altLang="ko-KR" sz="1400" b="1" smtClean="0">
                <a:solidFill>
                  <a:schemeClr val="bg1"/>
                </a:solidFill>
                <a:latin typeface="Tium" panose="02000800000000000000" pitchFamily="2" charset="0"/>
                <a:ea typeface="+mn-ea"/>
                <a:cs typeface="Arial" panose="020B0604020202020204" pitchFamily="34" charset="0"/>
              </a:rPr>
              <a:t>20 - https</a:t>
            </a:r>
            <a:r>
              <a:rPr lang="en-US" altLang="ko-KR" sz="1400" b="1">
                <a:solidFill>
                  <a:schemeClr val="bg1"/>
                </a:solidFill>
                <a:latin typeface="Tium" panose="02000800000000000000" pitchFamily="2" charset="0"/>
                <a:ea typeface="+mn-ea"/>
                <a:cs typeface="Arial" panose="020B0604020202020204" pitchFamily="34" charset="0"/>
              </a:rPr>
              <a:t>://goham20.tistory.com/2852</a:t>
            </a:r>
            <a:endParaRPr lang="ko-KR" altLang="en-US" sz="1400" b="1">
              <a:solidFill>
                <a:schemeClr val="bg1"/>
              </a:solidFill>
              <a:latin typeface="Tium" panose="02000800000000000000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상자 3"/>
          <p:cNvSpPr txBox="1">
            <a:spLocks/>
          </p:cNvSpPr>
          <p:nvPr/>
        </p:nvSpPr>
        <p:spPr>
          <a:xfrm>
            <a:off x="174625" y="176351"/>
            <a:ext cx="771525" cy="5207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125984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01</a:t>
            </a:r>
            <a:endParaRPr lang="ko-KR" altLang="en-US" sz="28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텍스트 개체 틀 12"/>
          <p:cNvSpPr txBox="1">
            <a:spLocks/>
          </p:cNvSpPr>
          <p:nvPr/>
        </p:nvSpPr>
        <p:spPr>
          <a:xfrm>
            <a:off x="942975" y="173355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Quantify</a:t>
            </a:r>
            <a:r>
              <a:rPr kumimoji="1" lang="ko-K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기획배경</a:t>
            </a:r>
            <a:endParaRPr kumimoji="1" lang="ko-KR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 flipH="1">
            <a:off x="214630" y="189865"/>
            <a:ext cx="596900" cy="635"/>
          </a:xfrm>
          <a:prstGeom prst="line">
            <a:avLst/>
          </a:prstGeom>
          <a:noFill/>
          <a:ln w="57150" cap="flat" cmpd="sng">
            <a:solidFill>
              <a:srgbClr val="FCD908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8" y="1198949"/>
            <a:ext cx="5105007" cy="26448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272" y="773272"/>
            <a:ext cx="3576518" cy="35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상자 3"/>
          <p:cNvSpPr txBox="1">
            <a:spLocks/>
          </p:cNvSpPr>
          <p:nvPr/>
        </p:nvSpPr>
        <p:spPr>
          <a:xfrm>
            <a:off x="174625" y="176351"/>
            <a:ext cx="771525" cy="5207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125984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02</a:t>
            </a:r>
            <a:endParaRPr lang="ko-KR" altLang="en-US" sz="28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텍스트 개체 틀 12"/>
          <p:cNvSpPr txBox="1">
            <a:spLocks/>
          </p:cNvSpPr>
          <p:nvPr/>
        </p:nvSpPr>
        <p:spPr>
          <a:xfrm>
            <a:off x="942975" y="173355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Quantify</a:t>
            </a:r>
            <a:r>
              <a:rPr lang="ko-KR" altLang="en-US" sz="3200" b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주요기능</a:t>
            </a:r>
            <a:endParaRPr kumimoji="1" lang="ko-KR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 flipH="1">
            <a:off x="214630" y="189865"/>
            <a:ext cx="596900" cy="635"/>
          </a:xfrm>
          <a:prstGeom prst="line">
            <a:avLst/>
          </a:prstGeom>
          <a:noFill/>
          <a:ln w="57150" cap="flat" cmpd="sng">
            <a:solidFill>
              <a:srgbClr val="FCD908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2"/>
          <p:cNvSpPr txBox="1">
            <a:spLocks/>
          </p:cNvSpPr>
          <p:nvPr/>
        </p:nvSpPr>
        <p:spPr>
          <a:xfrm>
            <a:off x="436560" y="841675"/>
            <a:ext cx="2175193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</a:t>
            </a:r>
            <a:r>
              <a:rPr lang="en-US" altLang="ko-KR" sz="14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전략에 따른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종목추천</a:t>
            </a:r>
            <a:r>
              <a:rPr lang="en-US" altLang="ko-KR" sz="14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kumimoji="1" lang="ko-KR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337640"/>
            <a:ext cx="772126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상자 3"/>
          <p:cNvSpPr txBox="1">
            <a:spLocks/>
          </p:cNvSpPr>
          <p:nvPr/>
        </p:nvSpPr>
        <p:spPr>
          <a:xfrm>
            <a:off x="174625" y="176351"/>
            <a:ext cx="771525" cy="5207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125984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02</a:t>
            </a:r>
            <a:endParaRPr lang="ko-KR" altLang="en-US" sz="28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텍스트 개체 틀 12"/>
          <p:cNvSpPr txBox="1">
            <a:spLocks/>
          </p:cNvSpPr>
          <p:nvPr/>
        </p:nvSpPr>
        <p:spPr>
          <a:xfrm>
            <a:off x="942975" y="173355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Quantify</a:t>
            </a:r>
            <a:r>
              <a:rPr lang="ko-KR" altLang="en-US" sz="3200" b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주요기능</a:t>
            </a:r>
            <a:endParaRPr kumimoji="1" lang="ko-KR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 flipH="1">
            <a:off x="214630" y="189865"/>
            <a:ext cx="596900" cy="635"/>
          </a:xfrm>
          <a:prstGeom prst="line">
            <a:avLst/>
          </a:prstGeom>
          <a:noFill/>
          <a:ln w="57150" cap="flat" cmpd="sng">
            <a:solidFill>
              <a:srgbClr val="FCD908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2"/>
          <p:cNvSpPr txBox="1">
            <a:spLocks/>
          </p:cNvSpPr>
          <p:nvPr/>
        </p:nvSpPr>
        <p:spPr>
          <a:xfrm>
            <a:off x="436560" y="841675"/>
            <a:ext cx="2175193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</a:t>
            </a:r>
            <a:r>
              <a:rPr lang="en-US" altLang="ko-KR" sz="14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종목 검색 및 차트</a:t>
            </a:r>
            <a:endParaRPr kumimoji="1" lang="ko-KR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6" name="그림 5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337640"/>
            <a:ext cx="7722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6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상자 3"/>
          <p:cNvSpPr txBox="1">
            <a:spLocks/>
          </p:cNvSpPr>
          <p:nvPr/>
        </p:nvSpPr>
        <p:spPr>
          <a:xfrm>
            <a:off x="174625" y="176351"/>
            <a:ext cx="771525" cy="5207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125984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02</a:t>
            </a:r>
            <a:endParaRPr lang="ko-KR" altLang="en-US" sz="28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텍스트 개체 틀 12"/>
          <p:cNvSpPr txBox="1">
            <a:spLocks/>
          </p:cNvSpPr>
          <p:nvPr/>
        </p:nvSpPr>
        <p:spPr>
          <a:xfrm>
            <a:off x="942975" y="173355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Quantify</a:t>
            </a:r>
            <a:r>
              <a:rPr lang="ko-KR" altLang="en-US" sz="3200" b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주요기능</a:t>
            </a:r>
            <a:endParaRPr kumimoji="1" lang="ko-KR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 flipH="1">
            <a:off x="214630" y="189865"/>
            <a:ext cx="596900" cy="635"/>
          </a:xfrm>
          <a:prstGeom prst="line">
            <a:avLst/>
          </a:prstGeom>
          <a:noFill/>
          <a:ln w="57150" cap="flat" cmpd="sng">
            <a:solidFill>
              <a:srgbClr val="FCD908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2"/>
          <p:cNvSpPr txBox="1">
            <a:spLocks/>
          </p:cNvSpPr>
          <p:nvPr/>
        </p:nvSpPr>
        <p:spPr>
          <a:xfrm>
            <a:off x="436560" y="841675"/>
            <a:ext cx="2175193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Arial" charset="0"/>
                <a:ea typeface="Arial" charset="0"/>
              </a:rPr>
              <a:t>-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모의투자</a:t>
            </a:r>
            <a:endParaRPr lang="ko-KR" altLang="en-US" sz="1400" b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6" name="그림 5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337640"/>
            <a:ext cx="7722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3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상자 3"/>
          <p:cNvSpPr txBox="1">
            <a:spLocks/>
          </p:cNvSpPr>
          <p:nvPr/>
        </p:nvSpPr>
        <p:spPr>
          <a:xfrm>
            <a:off x="174625" y="176351"/>
            <a:ext cx="771525" cy="5207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1259840" eaLnBrk="0" fontAlgn="auto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02</a:t>
            </a:r>
            <a:endParaRPr lang="ko-KR" altLang="en-US" sz="2800" b="0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텍스트 개체 틀 12"/>
          <p:cNvSpPr txBox="1">
            <a:spLocks/>
          </p:cNvSpPr>
          <p:nvPr/>
        </p:nvSpPr>
        <p:spPr>
          <a:xfrm>
            <a:off x="942975" y="173355"/>
            <a:ext cx="7633335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Quantify</a:t>
            </a:r>
            <a:r>
              <a:rPr lang="ko-KR" altLang="en-US" sz="3200" b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주요기능</a:t>
            </a:r>
            <a:endParaRPr kumimoji="1" lang="ko-KR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 flipH="1">
            <a:off x="214630" y="189865"/>
            <a:ext cx="596900" cy="635"/>
          </a:xfrm>
          <a:prstGeom prst="line">
            <a:avLst/>
          </a:prstGeom>
          <a:noFill/>
          <a:ln w="57150" cap="flat" cmpd="sng">
            <a:solidFill>
              <a:srgbClr val="FCD908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2"/>
          <p:cNvSpPr txBox="1">
            <a:spLocks/>
          </p:cNvSpPr>
          <p:nvPr/>
        </p:nvSpPr>
        <p:spPr>
          <a:xfrm>
            <a:off x="436560" y="841675"/>
            <a:ext cx="2175193" cy="5207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</a:t>
            </a:r>
            <a:r>
              <a:rPr lang="en-US" altLang="ko-KR" sz="1400" b="1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백테스팅</a:t>
            </a:r>
            <a:endParaRPr lang="ko-KR" altLang="en-US" sz="1400" b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6" name="그림 5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337640"/>
            <a:ext cx="7722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0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Pages>16</Pages>
  <Words>103</Words>
  <Characters>0</Characters>
  <Application>Microsoft Office PowerPoint</Application>
  <DocSecurity>0</DocSecurity>
  <PresentationFormat>화면 슬라이드 쇼(16:9)</PresentationFormat>
  <Lines>0</Lines>
  <Paragraphs>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±¼¸²</vt:lpstr>
      <vt:lpstr>Tmon몬소리 Black</vt:lpstr>
      <vt:lpstr>굴림</vt:lpstr>
      <vt:lpstr>맑은 고딕</vt:lpstr>
      <vt:lpstr>Arial</vt:lpstr>
      <vt:lpstr>Tium</vt:lpstr>
      <vt:lpstr>오피스 테마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김 주형</dc:creator>
  <cp:lastModifiedBy>multicampus</cp:lastModifiedBy>
  <cp:revision>161</cp:revision>
  <dcterms:modified xsi:type="dcterms:W3CDTF">2020-10-14T05:47:19Z</dcterms:modified>
</cp:coreProperties>
</file>