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8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5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9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1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4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AD40-F098-4079-9800-2EFBE6F8C2FB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EB83-4EFD-4BA6-9221-8F4875E4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1" y="232507"/>
            <a:ext cx="1685574" cy="28092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35" y="95507"/>
            <a:ext cx="1499143" cy="24985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8" y="3824360"/>
            <a:ext cx="1612527" cy="26875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0" y="3824360"/>
            <a:ext cx="1587886" cy="26464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241" y="3029393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로그인페이지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 flipV="1">
            <a:off x="1946415" y="1344792"/>
            <a:ext cx="998720" cy="292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46176" y="1160126"/>
            <a:ext cx="1758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</a:rPr>
              <a:t>로그인실패시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stCxn id="4" idx="3"/>
          </p:cNvCxnSpPr>
          <p:nvPr/>
        </p:nvCxnSpPr>
        <p:spPr>
          <a:xfrm>
            <a:off x="1946415" y="1637152"/>
            <a:ext cx="759263" cy="111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3161" y="2470966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accent1"/>
                </a:solidFill>
              </a:rPr>
              <a:t>로그인성공시</a:t>
            </a:r>
            <a:endParaRPr lang="ko-KR" altLang="en-US" sz="1000">
              <a:solidFill>
                <a:schemeClr val="accent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222471" y="2713258"/>
            <a:ext cx="1702774" cy="94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32304" y="2991427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메인화면</a:t>
            </a:r>
            <a:endParaRPr lang="ko-KR" altLang="en-US"/>
          </a:p>
        </p:txBody>
      </p:sp>
      <p:cxnSp>
        <p:nvCxnSpPr>
          <p:cNvPr id="28" name="직선 화살표 연결선 27"/>
          <p:cNvCxnSpPr>
            <a:endCxn id="8" idx="0"/>
          </p:cNvCxnSpPr>
          <p:nvPr/>
        </p:nvCxnSpPr>
        <p:spPr>
          <a:xfrm>
            <a:off x="519671" y="1910080"/>
            <a:ext cx="511411" cy="191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3"/>
            <a:endCxn id="9" idx="1"/>
          </p:cNvCxnSpPr>
          <p:nvPr/>
        </p:nvCxnSpPr>
        <p:spPr>
          <a:xfrm flipV="1">
            <a:off x="1837345" y="5147598"/>
            <a:ext cx="494075" cy="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697273" y="1291800"/>
            <a:ext cx="919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95920" y="2674939"/>
            <a:ext cx="18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변경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186252" y="2663819"/>
            <a:ext cx="244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 변경 성공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742" y="6470835"/>
            <a:ext cx="111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31419" y="6470835"/>
            <a:ext cx="16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회원가입완료</a:t>
            </a: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681" y="164038"/>
            <a:ext cx="1498371" cy="249728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7079" y="173276"/>
            <a:ext cx="1479685" cy="246614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604" y="3398725"/>
            <a:ext cx="1624108" cy="270684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540987" y="6092191"/>
            <a:ext cx="244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현재 비번 오류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34369" y="6105926"/>
            <a:ext cx="244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비밀번호 확인 일치 </a:t>
            </a:r>
            <a:r>
              <a:rPr lang="en-US" altLang="ko-KR" sz="1600"/>
              <a:t>x</a:t>
            </a:r>
            <a:endParaRPr lang="ko-KR" altLang="en-US" sz="160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2178" y="3390320"/>
            <a:ext cx="1627015" cy="2711691"/>
          </a:xfrm>
          <a:prstGeom prst="rect">
            <a:avLst/>
          </a:prstGeom>
        </p:spPr>
      </p:pic>
      <p:cxnSp>
        <p:nvCxnSpPr>
          <p:cNvPr id="73" name="직선 화살표 연결선 72"/>
          <p:cNvCxnSpPr>
            <a:stCxn id="38" idx="2"/>
            <a:endCxn id="43" idx="0"/>
          </p:cNvCxnSpPr>
          <p:nvPr/>
        </p:nvCxnSpPr>
        <p:spPr>
          <a:xfrm flipH="1">
            <a:off x="5310658" y="3044271"/>
            <a:ext cx="1801099" cy="354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8" idx="2"/>
          </p:cNvCxnSpPr>
          <p:nvPr/>
        </p:nvCxnSpPr>
        <p:spPr>
          <a:xfrm>
            <a:off x="7111757" y="3044271"/>
            <a:ext cx="14932" cy="346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8" idx="2"/>
            <a:endCxn id="52" idx="0"/>
          </p:cNvCxnSpPr>
          <p:nvPr/>
        </p:nvCxnSpPr>
        <p:spPr>
          <a:xfrm>
            <a:off x="7111757" y="3044271"/>
            <a:ext cx="2933929" cy="346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4242283" y="3241040"/>
            <a:ext cx="7039799" cy="349504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622931" y="6410140"/>
            <a:ext cx="227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비밀번호 변경 오류 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2081" y="3397932"/>
            <a:ext cx="1632174" cy="272028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289969" y="6132281"/>
            <a:ext cx="2814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영문자</a:t>
            </a:r>
            <a:r>
              <a:rPr lang="en-US" altLang="ko-KR" sz="1600" smtClean="0"/>
              <a:t>,</a:t>
            </a:r>
            <a:r>
              <a:rPr lang="ko-KR" altLang="en-US" sz="1600"/>
              <a:t> </a:t>
            </a:r>
            <a:r>
              <a:rPr lang="ko-KR" altLang="en-US" sz="1600" smtClean="0"/>
              <a:t>숫자 미포함 </a:t>
            </a:r>
            <a:r>
              <a:rPr lang="en-US" altLang="ko-KR" sz="1600" smtClean="0"/>
              <a:t>8</a:t>
            </a:r>
            <a:r>
              <a:rPr lang="ko-KR" altLang="en-US" sz="1600" err="1" smtClean="0"/>
              <a:t>자미만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7260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0" y="272529"/>
            <a:ext cx="1886553" cy="31442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55" y="3165415"/>
            <a:ext cx="2085477" cy="3475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38" y="272528"/>
            <a:ext cx="1992431" cy="3320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79" y="272528"/>
            <a:ext cx="1886553" cy="31442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43" y="3253647"/>
            <a:ext cx="1886553" cy="31442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66" y="3165415"/>
            <a:ext cx="1992431" cy="3320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683" y="3308212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메인화면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2" idx="3"/>
            <a:endCxn id="6" idx="1"/>
          </p:cNvCxnSpPr>
          <p:nvPr/>
        </p:nvCxnSpPr>
        <p:spPr>
          <a:xfrm flipV="1">
            <a:off x="2200173" y="1844656"/>
            <a:ext cx="1143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8989" y="190900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accent1"/>
                </a:solidFill>
              </a:rPr>
              <a:t>종목선택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8245" y="1909008"/>
            <a:ext cx="95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accent1"/>
                </a:solidFill>
              </a:rPr>
              <a:t>날짜</a:t>
            </a:r>
            <a:r>
              <a:rPr lang="en-US" altLang="ko-KR" sz="1200" smtClean="0">
                <a:solidFill>
                  <a:schemeClr val="accent1"/>
                </a:solidFill>
              </a:rPr>
              <a:t>, </a:t>
            </a:r>
            <a:r>
              <a:rPr lang="ko-KR" altLang="en-US" sz="1200" smtClean="0">
                <a:solidFill>
                  <a:schemeClr val="accent1"/>
                </a:solidFill>
              </a:rPr>
              <a:t>시간</a:t>
            </a:r>
            <a:endParaRPr lang="en-US" altLang="ko-KR" sz="120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accent1"/>
                </a:solidFill>
              </a:rPr>
              <a:t>선택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229732" y="1838587"/>
            <a:ext cx="1143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6822" y="6471538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매칭장소추천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628670" y="4589808"/>
            <a:ext cx="1143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20715" y="4710066"/>
            <a:ext cx="95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chemeClr val="accent1"/>
                </a:solidFill>
              </a:rPr>
              <a:t>팀원 매칭 완료</a:t>
            </a:r>
            <a:endParaRPr lang="en-US" altLang="ko-KR" sz="1200" smtClean="0">
              <a:solidFill>
                <a:schemeClr val="accent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986484" y="4589808"/>
            <a:ext cx="1143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69946" y="463700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accent1"/>
                </a:solidFill>
              </a:rPr>
              <a:t>장소선택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96721" y="6488668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팀원간 채팅</a:t>
            </a:r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8205673" y="4584954"/>
            <a:ext cx="1143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5117" y="464146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accent1"/>
                </a:solidFill>
              </a:rPr>
              <a:t>매치확정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40663" y="6456544"/>
            <a:ext cx="16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매치정보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9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9</cp:revision>
  <dcterms:created xsi:type="dcterms:W3CDTF">2020-07-15T06:05:24Z</dcterms:created>
  <dcterms:modified xsi:type="dcterms:W3CDTF">2020-10-22T12:56:13Z</dcterms:modified>
</cp:coreProperties>
</file>