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c74f4aa1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c74f4aa1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c74f4aa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0c74f4aa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c74f4aa1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c74f4aa1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c74f4aa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c74f4aa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c74f4aa1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c74f4aa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0c74f4aa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0c74f4aa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c74f4aa1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c74f4aa1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Apple Stock and Net iPhone Sales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Kane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Solve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 the percentage increase in Apple’s closing stock price from July to October 2020 been larger or smaller than July to October 2019?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 the percentage increase or decrease in iPhone net sales from June to September 2020 been larger or smaller than June to September 2019?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much did the stock price increase 1 month before Apple’s iPhone release in 2020 compared to 2019?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Apple’s Stock Percentages July to October 2020 and 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50" y="152400"/>
            <a:ext cx="69179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Apple’s Percentage Decrease for Net iPhone Sales June to September 2020 and 2019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75" y="152400"/>
            <a:ext cx="64456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Apple’s Stock Decrease 1 Mos. Before iPhone Release 2020 and 2019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50" y="152400"/>
            <a:ext cx="635189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