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2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D78D3E-C245-497E-8A87-77B9E9EAFA9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EAA0EE-B637-41F1-935D-EB2F107AEE1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BEB2E0-20DD-4D24-A262-22599A633EE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508BDD-DFE6-486D-A380-B365297D279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8AD90C-FE64-4FE1-B556-437C933FD97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66E424-6A7A-401F-9F3E-EE477FEEF0C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5A0DA8-4555-411F-B732-1A84932C5AB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66BF23-2E10-4762-9A70-9779AE85317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8EC792-A3C7-4409-8855-3B19B720D44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DA7260-144C-4A7F-A379-FB436B3F8E3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1BBD48-99CC-4994-BEFF-6FB9753C282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35265E6-A32B-4D80-870E-1EB9EEFD4E2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7C2B18-18B7-4ADF-83B6-153F1698EF9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708D81-B8AE-4743-BA7A-1CAF6C9BCEE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09D33B-4B2E-4E71-97ED-6D8AB15FAD9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9BAE32-46D0-4D1E-86A4-866E5DB5B54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9D7897-EB5F-48A9-9DD5-511CCD1E588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15CC8B-B4F7-4156-9FFC-FF26025478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4D46EA-2063-4B9E-8CEE-FED371EF42C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2205BF-3DA3-4AC8-BF8D-079C545B101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193F1D-C05C-4B42-BFB5-D343FA80EF3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A1795E-650F-420F-98F0-0F107DBFC0A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0EDFC7-73DF-492F-B141-286ADCFF5A2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SignalR/SignalR/wiki/Faq#what-transports-does-signalr-use-in-various-browsers-to-mimic-a-real-time-connection" TargetMode="External"/><Relationship Id="rId2" Type="http://schemas.openxmlformats.org/officeDocument/2006/relationships/hyperlink" Target="https://github.com/SignalR/SignalR/wiki/Faq#what-transports-does-signalr-use-in-various-browsers-to-mimic-a-real-time-connection" TargetMode="External"/><Relationship Id="rId3" Type="http://schemas.openxmlformats.org/officeDocument/2006/relationships/hyperlink" Target="https://github.com/SignalR/SignalR/wiki/Faq#what-transports-does-signalr-use-in-various-browsers-to-mimic-a-real-time-connec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apache.org/licenses/LICENSE-2.0" TargetMode="External"/><Relationship Id="rId2" Type="http://schemas.openxmlformats.org/officeDocument/2006/relationships/hyperlink" Target="https://www.apache.org/licenses/LICENSE-2.0" TargetMode="External"/><Relationship Id="rId3" Type="http://schemas.openxmlformats.org/officeDocument/2006/relationships/hyperlink" Target="https://www.apache.org/licenses/LICENSE-2.0" TargetMode="External"/><Relationship Id="rId4" Type="http://schemas.openxmlformats.org/officeDocument/2006/relationships/hyperlink" Target="https://tldrlegal.com/license/apache-license-2.0-(apache-2.0)" TargetMode="External"/><Relationship Id="rId5" Type="http://schemas.openxmlformats.org/officeDocument/2006/relationships/hyperlink" Target="https://tldrlegal.com/license/apache-license-2.0-(apache-2.0)" TargetMode="External"/><Relationship Id="rId6" Type="http://schemas.openxmlformats.org/officeDocument/2006/relationships/hyperlink" Target="https://tldrlegal.com/license/apache-license-2.0-(apache-2.0)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bitbucket.org/telleck/kanbanboard" TargetMode="External"/><Relationship Id="rId2" Type="http://schemas.openxmlformats.org/officeDocument/2006/relationships/hyperlink" Target="https://bitbucket.org/telleck/kanbanboard" TargetMode="External"/><Relationship Id="rId3" Type="http://schemas.openxmlformats.org/officeDocument/2006/relationships/hyperlink" Target="https://bitbucket.org/telleck/kanbanboard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asp.net/signalr" TargetMode="External"/><Relationship Id="rId2" Type="http://schemas.openxmlformats.org/officeDocument/2006/relationships/hyperlink" Target="http://www.asp.net/signalr" TargetMode="External"/><Relationship Id="rId3" Type="http://schemas.openxmlformats.org/officeDocument/2006/relationships/hyperlink" Target="http://www.asp.net/signalr" TargetMode="External"/><Relationship Id="rId4" Type="http://schemas.openxmlformats.org/officeDocument/2006/relationships/hyperlink" Target="http://www.asp.net/signalr/overview/getting-started/introduction-to-signalr" TargetMode="External"/><Relationship Id="rId5" Type="http://schemas.openxmlformats.org/officeDocument/2006/relationships/hyperlink" Target="http://www.asp.net/signalr/overview/getting-started/introduction-to-signalr" TargetMode="External"/><Relationship Id="rId6" Type="http://schemas.openxmlformats.org/officeDocument/2006/relationships/hyperlink" Target="http://www.asp.net/signalr/overview/getting-started/introduction-to-signalr" TargetMode="External"/><Relationship Id="rId7" Type="http://schemas.openxmlformats.org/officeDocument/2006/relationships/hyperlink" Target="http://www.asp.net/signalr/overview/getting-started/supported-platforms" TargetMode="External"/><Relationship Id="rId8" Type="http://schemas.openxmlformats.org/officeDocument/2006/relationships/hyperlink" Target="http://www.asp.net/signalr/overview/getting-started/supported-platforms" TargetMode="External"/><Relationship Id="rId9" Type="http://schemas.openxmlformats.org/officeDocument/2006/relationships/hyperlink" Target="http://www.asp.net/signalr/overview/getting-started/supported-platforms" TargetMode="External"/><Relationship Id="rId10" Type="http://schemas.openxmlformats.org/officeDocument/2006/relationships/hyperlink" Target="http://www.asp.net/signalr/overview/getting-started/tutorial-getting-started-with-signalr-and-mvc" TargetMode="External"/><Relationship Id="rId11" Type="http://schemas.openxmlformats.org/officeDocument/2006/relationships/hyperlink" Target="http://www.asp.net/signalr/overview/getting-started/tutorial-getting-started-with-signalr-and-mvc" TargetMode="External"/><Relationship Id="rId12" Type="http://schemas.openxmlformats.org/officeDocument/2006/relationships/hyperlink" Target="http://www.asp.net/signalr/overview/getting-started/tutorial-getting-started-with-signalr-and-mvc" TargetMode="External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eblog.west-wind.com/posts/2013/May/22/A-first-look-at-SignalR" TargetMode="External"/><Relationship Id="rId2" Type="http://schemas.openxmlformats.org/officeDocument/2006/relationships/hyperlink" Target="http://weblog.west-wind.com/posts/2013/May/22/A-first-look-at-SignalR" TargetMode="External"/><Relationship Id="rId3" Type="http://schemas.openxmlformats.org/officeDocument/2006/relationships/hyperlink" Target="http://weblog.west-wind.com/posts/2013/May/22/A-first-look-at-SignalR" TargetMode="External"/><Relationship Id="rId4" Type="http://schemas.openxmlformats.org/officeDocument/2006/relationships/hyperlink" Target="http://www.hanselman.com/blog/AsynchronousScalableWebApplicationsWithRealtimePersistentLongrunningConnectionsWithSignalR.aspx" TargetMode="External"/><Relationship Id="rId5" Type="http://schemas.openxmlformats.org/officeDocument/2006/relationships/hyperlink" Target="http://www.hanselman.com/blog/AsynchronousScalableWebApplicationsWithRealtimePersistentLongrunningConnectionsWithSignalR.aspx" TargetMode="External"/><Relationship Id="rId6" Type="http://schemas.openxmlformats.org/officeDocument/2006/relationships/hyperlink" Target="http://www.hanselman.com/blog/AsynchronousScalableWebApplicationsWithRealtimePersistentLongrunningConnectionsWithSignalR.aspx" TargetMode="External"/><Relationship Id="rId7" Type="http://schemas.openxmlformats.org/officeDocument/2006/relationships/hyperlink" Target="http://www.codeproject.com/Tips/590660/Introduction-to-SignalR" TargetMode="External"/><Relationship Id="rId8" Type="http://schemas.openxmlformats.org/officeDocument/2006/relationships/hyperlink" Target="http://www.codeproject.com/Tips/590660/Introduction-to-SignalR" TargetMode="External"/><Relationship Id="rId9" Type="http://schemas.openxmlformats.org/officeDocument/2006/relationships/hyperlink" Target="http://www.codeproject.com/Tips/590660/Introduction-to-SignalR" TargetMode="External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signalr.net/" TargetMode="External"/><Relationship Id="rId2" Type="http://schemas.openxmlformats.org/officeDocument/2006/relationships/hyperlink" Target="http://signalr.net/" TargetMode="External"/><Relationship Id="rId3" Type="http://schemas.openxmlformats.org/officeDocument/2006/relationships/hyperlink" Target="http://signalr.net/" TargetMode="External"/><Relationship Id="rId4" Type="http://schemas.openxmlformats.org/officeDocument/2006/relationships/hyperlink" Target="https://github.com/SignalR" TargetMode="External"/><Relationship Id="rId5" Type="http://schemas.openxmlformats.org/officeDocument/2006/relationships/hyperlink" Target="https://github.com/SignalR" TargetMode="External"/><Relationship Id="rId6" Type="http://schemas.openxmlformats.org/officeDocument/2006/relationships/hyperlink" Target="https://github.com/SignalR" TargetMode="External"/><Relationship Id="rId7" Type="http://schemas.openxmlformats.org/officeDocument/2006/relationships/hyperlink" Target="https://github.com/SignalR/SignalR" TargetMode="External"/><Relationship Id="rId8" Type="http://schemas.openxmlformats.org/officeDocument/2006/relationships/hyperlink" Target="https://github.com/SignalR/SignalR" TargetMode="External"/><Relationship Id="rId9" Type="http://schemas.openxmlformats.org/officeDocument/2006/relationships/hyperlink" Target="https://github.com/SignalR/SignalR" TargetMode="External"/><Relationship Id="rId10" Type="http://schemas.openxmlformats.org/officeDocument/2006/relationships/hyperlink" Target="https://github.com/SignalR/Samples" TargetMode="External"/><Relationship Id="rId11" Type="http://schemas.openxmlformats.org/officeDocument/2006/relationships/hyperlink" Target="https://github.com/SignalR/Samples" TargetMode="External"/><Relationship Id="rId12" Type="http://schemas.openxmlformats.org/officeDocument/2006/relationships/hyperlink" Target="https://github.com/SignalR/Samples" TargetMode="External"/><Relationship Id="rId13" Type="http://schemas.openxmlformats.org/officeDocument/2006/relationships/hyperlink" Target="http://www.pluralsight.com/search/?searchTerm=signalr" TargetMode="External"/><Relationship Id="rId14" Type="http://schemas.openxmlformats.org/officeDocument/2006/relationships/hyperlink" Target="http://www.pluralsight.com/search/?searchTerm=signalr" TargetMode="External"/><Relationship Id="rId15" Type="http://schemas.openxmlformats.org/officeDocument/2006/relationships/hyperlink" Target="http://www.pluralsight.com/search/?searchTerm=signalr" TargetMode="External"/><Relationship Id="rId16" Type="http://schemas.openxmlformats.org/officeDocument/2006/relationships/hyperlink" Target="http://shootr.signalr.net/" TargetMode="External"/><Relationship Id="rId17" Type="http://schemas.openxmlformats.org/officeDocument/2006/relationships/hyperlink" Target="http://shootr.signalr.net/" TargetMode="External"/><Relationship Id="rId18" Type="http://schemas.openxmlformats.org/officeDocument/2006/relationships/hyperlink" Target="http://shootr.signalr.net/" TargetMode="External"/><Relationship Id="rId19" Type="http://schemas.openxmlformats.org/officeDocument/2006/relationships/slideLayout" Target="../slideLayouts/slideLayout13.xml"/><Relationship Id="rId20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mailto:keith@bit-wizards.com" TargetMode="External"/><Relationship Id="rId2" Type="http://schemas.openxmlformats.org/officeDocument/2006/relationships/hyperlink" Target="http://www.gulfcoastdotnet.org/" TargetMode="External"/><Relationship Id="rId3" Type="http://schemas.openxmlformats.org/officeDocument/2006/relationships/hyperlink" Target="http://www.gulfcoastdotnet.org/" TargetMode="External"/><Relationship Id="rId4" Type="http://schemas.openxmlformats.org/officeDocument/2006/relationships/hyperlink" Target="http://www.gulfcoastdotnet.org/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ww.gulfcoastdotnet.org/home.aspx" TargetMode="External"/><Relationship Id="rId3" Type="http://schemas.openxmlformats.org/officeDocument/2006/relationships/hyperlink" Target="http://www.gulfcoastdotnet.org/home.aspx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Keith Telle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Lead Software Engineer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 Wizards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Behind the Magic: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SignalR Demystified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Choosing a communication model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applications should use the Hubs API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Connections API could be used in the following circumstances: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format of the actual message sent needs to be specified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developer prefers to work with a messaging and dispatching model rather than a remote invocation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existing application that uses a messaging model is being ported to use SignalR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transports does SignalR use in various browsers to mimic a real-time connection?”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github.com/SignalR/SignalR/wiki/Faq#what-transports-does-signalr-use-in-various-browsers-to-mimic-a-real-time-connection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Specifying a transport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connection.start({ transport: 'longPolling' });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connection.start({ transport: ['webSockets','longPolling'] });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webSockets, foreverFrame, serverSentEvents, longPolling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enable logging for your hub's events in a browser, add the following command to your client application: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$.connection.hub.logging = true;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 I get SignalR?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NuGet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Install-Package Microsoft.AspNet.SignalR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Install-Package Microsoft.AspNet.SignalR.Sample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license does SignalR use?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2.0 License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www.apache.org/licenses/LICENSE-2.0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tl;dr Legal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License 2.0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://tldrlegal.com/license/apache-license-2.0-%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28apache-2.0%29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I see SignalR in action?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Content Placeholder 4" descr=""/>
          <p:cNvPicPr/>
          <p:nvPr/>
        </p:nvPicPr>
        <p:blipFill>
          <a:blip r:embed="rId1"/>
          <a:stretch/>
        </p:blipFill>
        <p:spPr>
          <a:xfrm>
            <a:off x="838080" y="1858680"/>
            <a:ext cx="4779720" cy="4350960"/>
          </a:xfrm>
          <a:prstGeom prst="rect">
            <a:avLst/>
          </a:prstGeom>
          <a:ln>
            <a:noFill/>
          </a:ln>
        </p:spPr>
      </p:pic>
      <p:pic>
        <p:nvPicPr>
          <p:cNvPr id="115" name="Picture 5" descr=""/>
          <p:cNvPicPr/>
          <p:nvPr/>
        </p:nvPicPr>
        <p:blipFill>
          <a:blip r:embed="rId2"/>
          <a:stretch/>
        </p:blipFill>
        <p:spPr>
          <a:xfrm>
            <a:off x="6095880" y="1858680"/>
            <a:ext cx="52574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Can I see SignalR in action?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Kanbanboard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en-US" sz="4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n-US" sz="4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bitbucket.org/telleck/kanbanboard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Where can I find out more?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 @ The ASP.NET Site,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www.asp.net/signalr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SignalR”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Patrick Fletcher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www.asp.net/signalr/overview/getting-started/introduction-to-signalr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Supported Platforms”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Patrick Fletcher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www.asp.net/signalr/overview/getting-started/supported-platforms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Tutorial: Getting Started with SignalR 2 and MVC 5”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 Teebken and Patrick Fletcher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http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1"/>
              </a:rPr>
              <a:t>://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2"/>
              </a:rPr>
              <a:t>www.asp.net/signalr/overview/getting-started/tutorial-getting-started-with-signalr-and-mvc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Where can I find out more?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first look at SignalR”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Rick Strahl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weblog.west-wind.com/posts/2013/May/22/A-first-look-at-SignalR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Asynchronous scalable web applications with real-time persistent long-running connections with SignalR”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Scott Hanselman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www.hanselman.com/blog/AsynchronousScalableWebApplicationsWithRealtimePersistentLongrunningConnectionsWithSignalR.aspx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SignalR”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Rohit Taralekar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www.codeproject.com/Tips/590660/Introduction-to-SignalR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Where can I find out more?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SignalR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Incredibly simple real-time web for .NET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://signalr.net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/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 @ GitHub,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github.com/SignalR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SignalrR/SignalR,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github.com/SignalR/SignalR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SignalR/Samples,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https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1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2"/>
              </a:rPr>
              <a:t>github.com/SignalR/Samples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Pluralsight,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3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4"/>
              </a:rPr>
              <a:t>://www.pluralsight.com/search/?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5"/>
              </a:rPr>
              <a:t>searchTerm=signalr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ShootR game,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6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7"/>
              </a:rPr>
              <a:t>://shootr.signalr.net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8"/>
              </a:rPr>
              <a:t>/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438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Wait, I have a question!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Keith Telle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Lead Software Engineer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 Wizards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keith@bit-wizards.com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 @BitWiz_Keith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@bwkeith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Gulf Coast DOTNET Users Group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www.gulfcoastdotnet.org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@GCDNUG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</a:t>
            </a:r>
            <a:r>
              <a:rPr b="0" i="1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www.gulfcoastdotnet.org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@GCDNUG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Gulf Coast DOTNET User Group</a:t>
            </a: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April 19, 2015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9880" y="1404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SignalR?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library for ASP.NET developers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Adds real-time web functionality to any ASP.NET application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server side code to push content to clients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simple, high-level API for doing server to client RPC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Adds useful hooks for doing connection management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Connect/Disconnect events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Grouping connections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Authorization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can I do with SignalR?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time a user refreshes a web page to see new data, or the page implements Ajax long polling to retrieve new data, is candidate for using SignalR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Chat room applications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Real-time monitoring applications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 progress updates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time forms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 takes advantage of several transports, automatically selecting the best available transport given the client's and server's best available transport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 will use WebSockets under the covers when it's available, and gracefully fall back to other techniques and technologies when it isn't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WebSockets is a protocol providing full-duplex communications channels over a single TCP connection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secure version of the WebSocket protocol is implemented in Firefox 6, Safari 6, Google Chrome 14, Opera 12.10 and Internet Explorer 10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Fallbacks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Server-Sent Events (All but IE)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technology where a browser receives automatic updates from a server via HTTP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Forever Frame (IE only)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hidden IFrame which makes a request to an endpoint on the server that does not complete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server then continually sends script to the client which is immediately executed, providing a one-way realtime connection from server to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connection from client to server uses a separate connection from the server to client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(Ajax) Long polling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Polls the server with a request that stays open until the server responds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connection closes, and a new connection is requested immediately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latency on reset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 provides persistent connection between the client and the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SignalR provides two models for communication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Connection API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 access to the low level communication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Hubs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 API written over PersistentConnection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the client and server to call methods on each other directly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 you to pass strongly typed parameters to methods, enabling model binding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838080" y="6192000"/>
            <a:ext cx="10515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"Introduction to SignalR" by Patrick Fletcher, http://www.asp.net/signalr/overview/getting-started/introduction-to-signalr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SignalR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37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38080" y="6188760"/>
            <a:ext cx="10515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"Introduction to SignalR" by Patrick Fletcher, http://www.asp.net/signalr/overview/getting-started/introduction-to-signalr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LibreOffice/5.1.1.3$Windows_X86_64 LibreOffice_project/89f508ef3ecebd2cfb8e1def0f0ba9a803b88a6d</Application>
  <Words>631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2014-08-28T17:42:54Z</dcterms:created>
  <dc:creator>keith@bit-wizards.com</dc:creator>
  <dc:description/>
  <cp:keywords>gcdnug signalr</cp:keywords>
  <dc:language>en-US</dc:language>
  <cp:lastModifiedBy/>
  <dcterms:modified xsi:type="dcterms:W3CDTF">2016-04-08T07:00:18Z</dcterms:modified>
  <cp:revision>38</cp:revision>
  <dc:subject/>
  <dc:title>Behind the Magic - SignalR Demystified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