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4D78D3E-C245-497E-8A87-77B9E9EAFA9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12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4EAA0EE-B637-41F1-935D-EB2F107AEE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510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6BEB2E0-20DD-4D24-A262-22599A633EE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3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508BDD-DFE6-486D-A380-B365297D27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2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8AD90C-FE64-4FE1-B556-437C933FD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0071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66E424-6A7A-401F-9F3E-EE477FEEF0C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6336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5A0DA8-4555-411F-B732-1A84932C5AB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40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66BF23-2E10-4762-9A70-9779AE85317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460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78EC792-A3C7-4409-8855-3B19B720D44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7941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DA7260-144C-4A7F-A379-FB436B3F8E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025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1BBD48-99CC-4994-BEFF-6FB9753C282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5431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5265E6-A32B-4D80-870E-1EB9EEFD4E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64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7C2B18-18B7-4ADF-83B6-153F1698EF9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340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708D81-B8AE-4743-BA7A-1CAF6C9BCEE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513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09D33B-4B2E-4E71-97ED-6D8AB15FAD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31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BAE32-46D0-4D1E-86A4-866E5DB5B54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02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9D7897-EB5F-48A9-9DD5-511CCD1E588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84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15CC8B-B4F7-4156-9FFC-FF26025478F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3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D46EA-2063-4B9E-8CEE-FED371EF42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695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02205BF-3DA3-4AC8-BF8D-079C545B1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193F1D-C05C-4B42-BFB5-D343FA80EF3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758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A1795E-650F-420F-98F0-0F107DBFC0A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0EDFC7-73DF-492F-B141-286ADCFF5A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/wiki/Faq#what-transports-does-signalr-use-in-various-browsers-to-mimic-a-real-time-conn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ldrlegal.com/license/apache-license-2.0-(apache-2.0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asp.net/signalr/overview/getting-started/tutorial-getting-started-with-signalr-and-mvc" TargetMode="External"/><Relationship Id="rId5" Type="http://schemas.openxmlformats.org/officeDocument/2006/relationships/hyperlink" Target="http://www.asp.net/signalr/overview/getting-started/supported-platforms" TargetMode="External"/><Relationship Id="rId4" Type="http://schemas.openxmlformats.org/officeDocument/2006/relationships/hyperlink" Target="http://www.asp.net/signalr/overview/getting-started/introduction-to-signal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.west-wind.com/posts/2013/May/22/A-first-look-at-Signal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odeproject.com/Tips/590660/Introduction-to-SignalR" TargetMode="External"/><Relationship Id="rId4" Type="http://schemas.openxmlformats.org/officeDocument/2006/relationships/hyperlink" Target="http://www.hanselman.com/blog/AsynchronousScalableWebApplicationsWithRealtimePersistentLongrunningConnectionsWithSignalR.aspx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hootr.signalr.net/" TargetMode="External"/><Relationship Id="rId3" Type="http://schemas.openxmlformats.org/officeDocument/2006/relationships/hyperlink" Target="http://signalr.net/" TargetMode="External"/><Relationship Id="rId7" Type="http://schemas.openxmlformats.org/officeDocument/2006/relationships/hyperlink" Target="http://www.pluralsight.com/search/?searchTerm=signal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ignalR/Samples" TargetMode="External"/><Relationship Id="rId5" Type="http://schemas.openxmlformats.org/officeDocument/2006/relationships/hyperlink" Target="https://github.com/SignalR/SignalR" TargetMode="External"/><Relationship Id="rId4" Type="http://schemas.openxmlformats.org/officeDocument/2006/relationships/hyperlink" Target="https://github.com/Signal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bit-wizard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ulfcoastdotne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Senior Software </a:t>
            </a: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Wizards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Behind the Magic:
SignalR Demystified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Choosing a communication model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applications should use the Hubs API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Connections API could be used in the following circumstances: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format of the actual message sent needs to be specified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developer prefers to work with a messaging and dispatching model rather than a remote invocation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existing application that uses a messaging model is being ported to use SignalR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“What transports does SignalR use in various browsers to mimic a real-time connection?”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https://github.com/SignalR/SignalR/wiki/Faq#what-transports-does-signalr-use-in-various-browsers-to-mimic-a-real-time-connection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Specifying a transport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connection.start({ transport: 'longPolling' });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connection.start({ transport: ['webSockets','longPolling'] });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webSockets, foreverFrame, serverSentEvents, longPolling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enable logging for your hub's events in a browser, add the following command to your client application: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$.connection.hub.logging = true;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 I get SignalR?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NuGet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Install-Package Microsoft.AspNet.SignalR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Install-Package Microsoft.AspNet.SignalR.Sample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license does SignalR use?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tl;dr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Legal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License 2.0
</a:t>
            </a:r>
            <a:r>
              <a:rPr lang="en-US" sz="2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https://tldrlegal.com/license/apache-license-2.0-%28apache-2.0%29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SignalR in action?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Content Placeholder 4"/>
          <p:cNvPicPr/>
          <p:nvPr/>
        </p:nvPicPr>
        <p:blipFill>
          <a:blip r:embed="rId3"/>
          <a:stretch/>
        </p:blipFill>
        <p:spPr>
          <a:xfrm>
            <a:off x="838080" y="1858680"/>
            <a:ext cx="4779720" cy="4350960"/>
          </a:xfrm>
          <a:prstGeom prst="rect">
            <a:avLst/>
          </a:prstGeom>
          <a:ln>
            <a:noFill/>
          </a:ln>
        </p:spPr>
      </p:pic>
      <p:pic>
        <p:nvPicPr>
          <p:cNvPr id="115" name="Picture 5"/>
          <p:cNvPicPr/>
          <p:nvPr/>
        </p:nvPicPr>
        <p:blipFill>
          <a:blip r:embed="rId4"/>
          <a:stretch/>
        </p:blipFill>
        <p:spPr>
          <a:xfrm>
            <a:off x="6095880" y="1858680"/>
            <a:ext cx="52574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SignalR in action?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Kanbanboard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@ The ASP.NET Site,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http://www.asp.net/signalr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“Introduction to SignalR”
Patrick Fletcher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http://www.asp.net/signalr/overview/getting-started/introduction-to-signalr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“Supported Platforms”
Patrick Fletcher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http://www.asp.net/signalr/overview/getting-started/supported-platforms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“Tutorial: Getting Started with SignalR 2 and MVC 5”
Tim Teebken and Patrick Fletcher
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http://www.asp.net/signalr/overview/getting-started/tutorial-getting-started-with-signalr-and-mvc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 first look at SignalR”
Rick Strahl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http://weblog.west-wind.com/posts/2013/May/22/A-first-look-at-SignalR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“Asynchronous scalable web applications with real-time persistent long-running connections with SignalR”
Scott Hanselman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http://www.hanselman.com/blog/AsynchronousScalableWebApplicationsWithRealtimePersistentLongrunningConnectionsWithSignalR.aspx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“Introduction to SignalR”
Rohit Taralekar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http://www.codeproject.com/Tips/590660/Introduction-to-SignalR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SignalR
Incredibly simple real-time web for .NET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http://signalr.net/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@ GitHub,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https://github.com/SignalR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SignalrR/SignalR,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https://github.com/SignalR/SignalR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SignalR/Samples,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https://github.com/SignalR/Samples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Pluralsight,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http://www.pluralsight.com/search/?searchTerm=signalr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ShootR game, 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http://shootr.signalr.net/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438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Wait, I have a question!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
Lead Software Engineer
Bit Wizards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keith@bit-wizards.com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Twitter @BitWiz_Keith
GitHub @bwkeith
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Gulf Coast DOTNET Users Group
</a:t>
            </a: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http://www.gulfcoastdotnet.org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@GCDNUG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u="sng" strike="noStrike" spc="-1" dirty="0" smtClean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http://www.tallycodecamp.org/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Tallahassee Code Camp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April </a:t>
            </a:r>
            <a:r>
              <a:rPr lang="en-US" sz="5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16, 2016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3"/>
          <a:stretch/>
        </p:blipFill>
        <p:spPr>
          <a:xfrm>
            <a:off x="29880" y="14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SignalR?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library for ASP.NET developers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Adds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real-time web functionality to any ASP.NET application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side code to push content to clients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high-level API for doing server to client RPC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Adds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useful hooks for doing connection management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Connect/Disconnect events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Grouping connections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Authorization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can I do with SignalR?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time a user refreshes a web page to see new data, or the page implements Ajax long polling to retrieve new data, is candidate for using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Chat room applications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Real-time monitoring applications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 progress updates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time forms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takes advantage of several transports, automatically selecting the best available transport given the client's and server's best available transport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use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under the covers when it's available, and gracefully fall back to other techniques and technologies when it isn't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WebSockets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protocol providing full-duplex communications channels over a single TCP connection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 version of the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protocol is implemented in Firefox 6, Safari 6, Google Chrome 14, Opera 12.10 and Internet Explorer 10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Fallbacks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Server-Sent Events (All but IE)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technology where a browser receives automatic updates from a server via HTTP connection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Forever Frame (IE only)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hidden IFrame which makes a request to an endpoint on the server that does not complete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server then continually sends script to the client which is immediately executed, providing a one-way realtime connection from server to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 from client to server uses a separate connection from the server to client connection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(Ajax) Long polling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Polls the server with a request that stays open until the server responds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 closes, and a new connection is requested immediately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latency on reset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</a:t>
            </a:r>
            <a:r>
              <a:rPr lang="en-US" sz="2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provides persistent connection between the client and the server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2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</a:t>
            </a:r>
            <a:r>
              <a:rPr lang="en-US" sz="2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two models for communication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Connection API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 access to the low level communication protocol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Hubs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API written over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PersistentConnection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the client and server to call methods on each other directly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you to pass strongly typed parameters to methods, enabling model binding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38080" y="6192000"/>
            <a:ext cx="10515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"Introduction to SignalR" by Patrick Fletcher, http://www.asp.net/signalr/overview/getting-started/introduction-to-signalr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37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3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38080" y="6188760"/>
            <a:ext cx="10515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"Introduction to SignalR" by Patrick Fletcher, http://www.asp.net/signalr/overview/getting-started/introduction-to-signalr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627</Words>
  <Application>Microsoft Office PowerPoint</Application>
  <PresentationFormat>Widescreen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Magic - SignalR Demystified</dc:title>
  <dc:subject/>
  <dc:creator>keith@bit-wizards.com</dc:creator>
  <cp:keywords>gcdnug signalr</cp:keywords>
  <dc:description/>
  <cp:lastModifiedBy>TELLE, C. Keith</cp:lastModifiedBy>
  <cp:revision>40</cp:revision>
  <dcterms:created xsi:type="dcterms:W3CDTF">2014-08-28T17:42:54Z</dcterms:created>
  <dcterms:modified xsi:type="dcterms:W3CDTF">2016-04-14T23:20:37Z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