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10"/>
  </p:notesMasterIdLst>
  <p:sldIdLst>
    <p:sldId id="287" r:id="rId2"/>
    <p:sldId id="303" r:id="rId3"/>
    <p:sldId id="306" r:id="rId4"/>
    <p:sldId id="305" r:id="rId5"/>
    <p:sldId id="307" r:id="rId6"/>
    <p:sldId id="308" r:id="rId7"/>
    <p:sldId id="309" r:id="rId8"/>
    <p:sldId id="311" r:id="rId9"/>
  </p:sldIdLst>
  <p:sldSz cx="9144000" cy="6858000" type="screen4x3"/>
  <p:notesSz cx="6805613" cy="9939338"/>
  <p:embeddedFontLst>
    <p:embeddedFont>
      <p:font typeface="나눔고딕 ExtraBold" panose="020B0600000101010101" charset="-127"/>
      <p:bold r:id="rId11"/>
    </p:embeddedFont>
    <p:embeddedFont>
      <p:font typeface="08서울남산체 B" panose="02020603020101020101" pitchFamily="18" charset="-127"/>
      <p:regular r:id="rId12"/>
    </p:embeddedFont>
    <p:embeddedFont>
      <p:font typeface="나눔고딕" panose="020B0600000101010101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orient="horz" pos="2795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5507" userDrawn="1">
          <p15:clr>
            <a:srgbClr val="A4A3A4"/>
          </p15:clr>
        </p15:guide>
        <p15:guide id="6" pos="1127" userDrawn="1">
          <p15:clr>
            <a:srgbClr val="A4A3A4"/>
          </p15:clr>
        </p15:guide>
        <p15:guide id="7" pos="267" userDrawn="1">
          <p15:clr>
            <a:srgbClr val="A4A3A4"/>
          </p15:clr>
        </p15:guide>
        <p15:guide id="8" pos="14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3C"/>
    <a:srgbClr val="FD7C35"/>
    <a:srgbClr val="FF8232"/>
    <a:srgbClr val="FF873C"/>
    <a:srgbClr val="FF863B"/>
    <a:srgbClr val="FF9933"/>
    <a:srgbClr val="FF7D25"/>
    <a:srgbClr val="FF6600"/>
    <a:srgbClr val="FF6E00"/>
    <a:srgbClr val="FF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86364" autoAdjust="0"/>
  </p:normalViewPr>
  <p:slideViewPr>
    <p:cSldViewPr>
      <p:cViewPr varScale="1">
        <p:scale>
          <a:sx n="70" d="100"/>
          <a:sy n="70" d="100"/>
        </p:scale>
        <p:origin x="316" y="52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2017-11-03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1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4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6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4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1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1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4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6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1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6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7" y="1196752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4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1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BD8-D507-466C-BE65-3CF0EE978C8C}" type="datetimeFigureOut">
              <a:rPr lang="ko-KR" altLang="en-US" smtClean="0"/>
              <a:pPr/>
              <a:t>2017-11-03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1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6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4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1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1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4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6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1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6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7" y="1196752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4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1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1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4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6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1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6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77632" y="3723419"/>
            <a:ext cx="3346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20131772 </a:t>
            </a:r>
            <a:r>
              <a:rPr lang="ko-KR" altLang="en-US" sz="2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김병우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90871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2" y="328498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25604" y="1461266"/>
            <a:ext cx="8229600" cy="172819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200" spc="-150" dirty="0" smtClean="0">
                <a:latin typeface="+mj-ea"/>
              </a:rPr>
              <a:t>SW </a:t>
            </a:r>
            <a:r>
              <a:rPr lang="en-US" altLang="ko-KR" sz="4200" spc="-150" dirty="0">
                <a:latin typeface="+mj-ea"/>
              </a:rPr>
              <a:t>P</a:t>
            </a:r>
            <a:r>
              <a:rPr lang="en-US" altLang="ko-KR" sz="4200" spc="-150" dirty="0" smtClean="0">
                <a:latin typeface="+mj-ea"/>
              </a:rPr>
              <a:t>rogramming 2</a:t>
            </a:r>
            <a:r>
              <a:rPr lang="en-US" altLang="ko-KR" sz="4200" b="1" spc="-150" dirty="0" smtClean="0">
                <a:latin typeface="+mj-ea"/>
              </a:rPr>
              <a:t/>
            </a:r>
            <a:br>
              <a:rPr lang="en-US" altLang="ko-KR" sz="4200" b="1" spc="-150" dirty="0" smtClean="0">
                <a:latin typeface="+mj-ea"/>
              </a:rPr>
            </a:br>
            <a:r>
              <a:rPr lang="en-US" altLang="ko-KR" sz="4200" b="1" spc="-150" dirty="0" smtClean="0">
                <a:latin typeface="+mj-ea"/>
              </a:rPr>
              <a:t>Problem Modeling</a:t>
            </a:r>
            <a:endParaRPr lang="ko-KR" altLang="en-US" sz="4200" b="1" spc="-150" dirty="0">
              <a:latin typeface="+mj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5743" y="585033"/>
            <a:ext cx="2900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spc="-1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Problem </a:t>
            </a:r>
            <a:r>
              <a:rPr lang="en-US" altLang="ko-KR" sz="2800" b="1" spc="-1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Modeling</a:t>
            </a:r>
            <a:endParaRPr lang="ko-KR" altLang="en-US" sz="2400" b="1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838680" y="537764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838682" y="1628799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5836" y="2168860"/>
            <a:ext cx="284832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폴더 내 </a:t>
            </a:r>
            <a:r>
              <a:rPr lang="en-US" altLang="ko-KR" sz="20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txt</a:t>
            </a:r>
            <a:r>
              <a:rPr lang="ko-KR" altLang="en-US" sz="20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 찾기</a:t>
            </a:r>
            <a:endParaRPr lang="ko-KR" altLang="en-US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1820" y="3224418"/>
            <a:ext cx="312145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txt</a:t>
            </a:r>
            <a:r>
              <a:rPr lang="ko-KR" altLang="en-US" sz="20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 오픈</a:t>
            </a:r>
            <a:r>
              <a:rPr lang="en-US" altLang="ko-KR" sz="20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000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검색어</a:t>
            </a:r>
            <a:r>
              <a:rPr lang="ko-KR" altLang="en-US" sz="20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찾기</a:t>
            </a:r>
            <a:endParaRPr lang="ko-KR" altLang="en-US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816" y="4253026"/>
            <a:ext cx="86085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정확순</a:t>
            </a:r>
            <a:endParaRPr lang="ko-KR" altLang="en-US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20084" y="5333146"/>
            <a:ext cx="284832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정렬 및 출력</a:t>
            </a:r>
            <a:endParaRPr lang="ko-KR" altLang="en-US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21521" y="4252872"/>
            <a:ext cx="86085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최신순</a:t>
            </a:r>
            <a:endParaRPr lang="ko-KR" altLang="en-US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31326" y="4252872"/>
            <a:ext cx="86085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이름순</a:t>
            </a:r>
            <a:endParaRPr lang="ko-KR" altLang="en-US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4328224" y="2744924"/>
            <a:ext cx="432048" cy="316415"/>
          </a:xfrm>
          <a:prstGeom prst="downArrow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4326460" y="3777928"/>
            <a:ext cx="432048" cy="316415"/>
          </a:xfrm>
          <a:prstGeom prst="downArrow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4326460" y="4840777"/>
            <a:ext cx="432048" cy="316415"/>
          </a:xfrm>
          <a:prstGeom prst="downArrow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7192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3" y="585033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537764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2" y="1628799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776832"/>
            <a:ext cx="4548696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200" spc="-1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폴더 내 </a:t>
            </a:r>
            <a:r>
              <a:rPr lang="en-US" altLang="ko-KR" sz="3200" spc="-1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txt </a:t>
            </a:r>
            <a:r>
              <a:rPr lang="ko-KR" altLang="en-US" sz="3200" spc="-1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 찾기</a:t>
            </a:r>
            <a:endParaRPr lang="ko-KR" altLang="en-US" sz="3200" spc="-1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3382082"/>
            <a:ext cx="35283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F873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findfirst</a:t>
            </a:r>
            <a:endParaRPr lang="en-US" altLang="ko-KR" b="1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파일목록의 </a:t>
            </a:r>
            <a:r>
              <a:rPr lang="ko-KR" altLang="en-US" dirty="0" err="1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첫번째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포인트를 찾아 이동한다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b="1" dirty="0" err="1" smtClean="0">
                <a:solidFill>
                  <a:srgbClr val="FF873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findnext</a:t>
            </a:r>
            <a:r>
              <a:rPr lang="en-US" altLang="ko-KR" b="1" dirty="0" smtClean="0">
                <a:solidFill>
                  <a:srgbClr val="FF873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</a:p>
          <a:p>
            <a:r>
              <a:rPr lang="en-US" altLang="ko-KR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: 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파일목록을 </a:t>
            </a:r>
            <a:r>
              <a:rPr lang="ko-KR" altLang="en-US" dirty="0" err="1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가르키는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포인트 위치를 다음 위치로 이동시킨다</a:t>
            </a:r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b="1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456892"/>
            <a:ext cx="3528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F873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io</a:t>
            </a:r>
            <a:r>
              <a:rPr lang="en-US" altLang="ko-KR" b="1" dirty="0" err="1" smtClean="0">
                <a:solidFill>
                  <a:srgbClr val="FF873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.h</a:t>
            </a:r>
            <a:r>
              <a:rPr lang="ko-KR" altLang="en-US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라이브러리</a:t>
            </a:r>
            <a:endParaRPr lang="en-US" altLang="ko-KR" b="1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현재 </a:t>
            </a:r>
            <a:r>
              <a:rPr lang="ko-KR" altLang="en-US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폴더 안의 </a:t>
            </a:r>
            <a:r>
              <a:rPr lang="en-US" altLang="ko-KR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txt</a:t>
            </a:r>
            <a:r>
              <a:rPr lang="ko-KR" altLang="en-US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 </a:t>
            </a:r>
            <a:r>
              <a:rPr lang="ko-KR" altLang="en-US" b="1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서치</a:t>
            </a:r>
            <a:endParaRPr lang="ko-KR" altLang="en-US" b="1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493" y="2193401"/>
            <a:ext cx="3990975" cy="379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898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3" y="8010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753788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2" y="1844823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992856"/>
            <a:ext cx="4548696" cy="1031988"/>
          </a:xfrm>
        </p:spPr>
        <p:txBody>
          <a:bodyPr anchor="t">
            <a:normAutofit/>
          </a:bodyPr>
          <a:lstStyle/>
          <a:p>
            <a:r>
              <a:rPr lang="en-US" altLang="ko-KR" sz="3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txt</a:t>
            </a:r>
            <a:r>
              <a:rPr lang="ko-KR" altLang="en-US" sz="3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 오픈</a:t>
            </a:r>
            <a:r>
              <a:rPr lang="en-US" altLang="ko-KR" sz="3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32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검색어</a:t>
            </a:r>
            <a:r>
              <a:rPr lang="ko-KR" altLang="en-US" sz="3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찾기</a:t>
            </a:r>
            <a:endParaRPr lang="ko-KR" altLang="en-US" sz="3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9114" y="3429000"/>
            <a:ext cx="559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873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fscanf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함수로 문자열을 받아와 검색 받은 키워드와 비교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9114" y="2708920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D7C35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fopen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을 사용해 파일 오픈</a:t>
            </a:r>
            <a:r>
              <a:rPr lang="en-US" altLang="ko-KR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endParaRPr lang="ko-KR" altLang="en-US" b="1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9114" y="4155364"/>
            <a:ext cx="5447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키워드 비교하면서 정확성 순서로 정렬하기 위해 필요한 정보를 배열에 저장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35049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3" y="585033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537764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2" y="1628799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776832"/>
            <a:ext cx="4548696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200" spc="-100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정확순</a:t>
            </a:r>
            <a:r>
              <a:rPr lang="ko-KR" altLang="en-US" sz="3200" spc="-1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정렬</a:t>
            </a:r>
            <a:r>
              <a:rPr lang="en-US" altLang="ko-KR" sz="3200" spc="-1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endParaRPr lang="ko-KR" altLang="en-US" sz="3200" spc="-1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3202062"/>
            <a:ext cx="3528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2. </a:t>
            </a:r>
            <a:r>
              <a:rPr lang="ko-KR" altLang="en-US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키워드의 수가 같으면 키워드의 낱말을 얼마나 포함하고 있는지 비교</a:t>
            </a:r>
            <a:r>
              <a:rPr lang="en-US" altLang="ko-KR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584" y="2276872"/>
            <a:ext cx="3528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1. </a:t>
            </a:r>
            <a:r>
              <a:rPr lang="ko-KR" altLang="en-US" b="1" dirty="0" smtClean="0">
                <a:solidFill>
                  <a:srgbClr val="FD7C35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정확히 포함</a:t>
            </a:r>
            <a:r>
              <a:rPr lang="ko-KR" altLang="en-US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하고 있는 키워드의 수 저장</a:t>
            </a:r>
            <a:r>
              <a:rPr lang="en-US" altLang="ko-KR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endParaRPr lang="ko-KR" altLang="en-US" b="1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1744828"/>
            <a:ext cx="4032448" cy="3508653"/>
          </a:xfrm>
          <a:prstGeom prst="rect">
            <a:avLst/>
          </a:prstGeom>
          <a:noFill/>
          <a:ln w="38100">
            <a:solidFill>
              <a:srgbClr val="FF823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23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Example</a:t>
            </a:r>
          </a:p>
          <a:p>
            <a:endParaRPr lang="en-US" altLang="ko-KR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1.txt : </a:t>
            </a:r>
            <a:r>
              <a:rPr lang="en-US" altLang="ko-KR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HelloHello</a:t>
            </a:r>
            <a:endParaRPr lang="en-US" altLang="ko-KR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FileContent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저장</a:t>
            </a:r>
            <a:endParaRPr lang="en-US" altLang="ko-KR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2.txt </a:t>
            </a:r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</a:t>
            </a:r>
            <a:r>
              <a:rPr lang="en-US" altLang="ko-KR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Hello</a:t>
            </a:r>
            <a:r>
              <a:rPr lang="en-US" altLang="ko-KR" u="sng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abcHe</a:t>
            </a:r>
            <a:endParaRPr lang="en-US" altLang="ko-KR" u="sng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1+ 2/5 = 1.4 -&gt; </a:t>
            </a:r>
            <a:r>
              <a:rPr lang="en-US" altLang="ko-KR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FileContent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1.4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저장</a:t>
            </a:r>
          </a:p>
          <a:p>
            <a:endParaRPr lang="en-US" altLang="ko-KR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3.txt : </a:t>
            </a:r>
            <a:r>
              <a:rPr lang="en-US" altLang="ko-KR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aHelHelloo</a:t>
            </a:r>
            <a:endParaRPr lang="en-US" altLang="ko-KR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1+ 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3/5 </a:t>
            </a:r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= 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1.6 -&gt; </a:t>
            </a:r>
            <a:r>
              <a:rPr lang="en-US" altLang="ko-KR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FileContent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1.6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저장</a:t>
            </a:r>
            <a:endParaRPr lang="en-US" altLang="ko-KR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sz="2400" dirty="0" smtClean="0">
                <a:solidFill>
                  <a:srgbClr val="FF963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&gt;&gt;1 -&gt; 3 -&gt; 2</a:t>
            </a:r>
            <a:r>
              <a:rPr lang="ko-KR" altLang="en-US" sz="2400" dirty="0" smtClean="0">
                <a:solidFill>
                  <a:srgbClr val="FF963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순으로 출력</a:t>
            </a:r>
            <a:endParaRPr lang="ko-KR" altLang="en-US" sz="2400" dirty="0">
              <a:solidFill>
                <a:srgbClr val="FF963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4996" y="5565430"/>
            <a:ext cx="7678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sz="2000" b="1" i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키워드의 수</a:t>
            </a:r>
            <a:r>
              <a:rPr lang="en-US" altLang="ko-KR" sz="2000" b="1" i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+ (</a:t>
            </a:r>
            <a:r>
              <a:rPr lang="ko-KR" altLang="en-US" sz="2000" b="1" i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남은 단어 중 키워드와 일치하는 </a:t>
            </a:r>
            <a:r>
              <a:rPr lang="ko-KR" altLang="en-US" sz="2000" b="1" i="1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단어수</a:t>
            </a:r>
            <a:r>
              <a:rPr lang="en-US" altLang="ko-KR" sz="2000" b="1" i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)/(</a:t>
            </a:r>
            <a:r>
              <a:rPr lang="ko-KR" altLang="en-US" sz="2000" b="1" i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남은 단어 수</a:t>
            </a:r>
            <a:r>
              <a:rPr lang="en-US" altLang="ko-KR" sz="2000" b="1" i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  <a:p>
            <a:r>
              <a:rPr lang="ko-KR" altLang="en-US" sz="2000" b="1" i="1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</a:t>
            </a:r>
            <a:r>
              <a:rPr lang="ko-KR" altLang="en-US" sz="2000" b="1" i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000" b="1" i="1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FileContent</a:t>
            </a:r>
            <a:r>
              <a:rPr lang="en-US" altLang="ko-KR" sz="2000" b="1" i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000" b="1" i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배열에 저장</a:t>
            </a:r>
            <a:endParaRPr lang="en-US" altLang="ko-KR" sz="2000" b="1" i="1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26333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3" y="585033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537764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2" y="1628799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776832"/>
            <a:ext cx="4548696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200" spc="-100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최신순</a:t>
            </a:r>
            <a:r>
              <a:rPr lang="ko-KR" altLang="en-US" sz="3200" spc="-1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정렬</a:t>
            </a:r>
            <a:r>
              <a:rPr lang="en-US" altLang="ko-KR" sz="3200" spc="-1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endParaRPr lang="ko-KR" altLang="en-US" sz="3200" spc="-1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440" y="1808820"/>
            <a:ext cx="4099005" cy="46958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1580" y="2648187"/>
            <a:ext cx="3528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</a:t>
            </a:r>
            <a:r>
              <a:rPr lang="en-US" altLang="ko-KR" b="1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io.h</a:t>
            </a:r>
            <a:r>
              <a:rPr lang="en-US" altLang="ko-KR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&gt; </a:t>
            </a:r>
            <a:r>
              <a:rPr lang="ko-KR" altLang="en-US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내장 </a:t>
            </a:r>
            <a:r>
              <a:rPr lang="en-US" altLang="ko-KR" sz="2000" b="1" dirty="0" err="1" smtClean="0">
                <a:solidFill>
                  <a:srgbClr val="FF963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time.write</a:t>
            </a:r>
            <a:r>
              <a:rPr lang="ko-KR" altLang="en-US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함수</a:t>
            </a:r>
            <a:endParaRPr lang="ko-KR" altLang="en-US" sz="2000" dirty="0">
              <a:solidFill>
                <a:srgbClr val="FF963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  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파일에 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마지막으로 쓴 시간</a:t>
            </a:r>
          </a:p>
          <a:p>
            <a:endParaRPr lang="ko-KR" altLang="en-US" b="1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7028" y="3699029"/>
            <a:ext cx="3528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</a:t>
            </a:r>
            <a:r>
              <a:rPr lang="en-US" altLang="ko-KR" b="1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time.h</a:t>
            </a:r>
            <a:r>
              <a:rPr lang="en-US" altLang="ko-KR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&gt; </a:t>
            </a:r>
            <a:r>
              <a:rPr lang="ko-KR" altLang="en-US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내장 </a:t>
            </a:r>
            <a:r>
              <a:rPr lang="en-US" altLang="ko-KR" b="1" dirty="0" err="1" smtClean="0">
                <a:solidFill>
                  <a:srgbClr val="FF963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</a:t>
            </a:r>
            <a:r>
              <a:rPr lang="en-US" altLang="ko-KR" sz="2000" b="1" dirty="0" err="1" smtClean="0">
                <a:solidFill>
                  <a:srgbClr val="FF963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time</a:t>
            </a:r>
            <a:endParaRPr lang="ko-KR" altLang="en-US" sz="2000" dirty="0">
              <a:solidFill>
                <a:srgbClr val="FF963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  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시간 값을 문자 </a:t>
            </a:r>
            <a:r>
              <a:rPr lang="ko-KR" altLang="en-US" dirty="0" err="1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스트링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양식의 로컬 시간으로 변환</a:t>
            </a:r>
            <a:endParaRPr lang="ko-KR" altLang="en-US" b="1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8771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3" y="585033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04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537764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2" y="1628799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776832"/>
            <a:ext cx="4548696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200" spc="-1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정렬 및 출력</a:t>
            </a:r>
            <a:r>
              <a:rPr lang="en-US" altLang="ko-KR" sz="3200" spc="-1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endParaRPr lang="ko-KR" altLang="en-US" sz="3200" spc="-1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9824" y="2384884"/>
            <a:ext cx="4788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FileName</a:t>
            </a:r>
            <a:r>
              <a:rPr lang="en-US" altLang="ko-KR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[][]</a:t>
            </a:r>
          </a:p>
          <a:p>
            <a:r>
              <a:rPr lang="en-US" altLang="ko-KR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</a:t>
            </a:r>
            <a:r>
              <a:rPr lang="ko-KR" altLang="en-US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 이름이 들어있는 배열</a:t>
            </a:r>
            <a:endParaRPr lang="en-US" altLang="ko-KR" b="1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en-US" altLang="ko-KR" b="1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b="1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FileContent</a:t>
            </a:r>
            <a:r>
              <a:rPr lang="en-US" altLang="ko-KR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[]</a:t>
            </a:r>
          </a:p>
          <a:p>
            <a:r>
              <a:rPr lang="en-US" altLang="ko-KR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</a:t>
            </a:r>
            <a:r>
              <a:rPr lang="ko-KR" altLang="en-US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각 파일의 </a:t>
            </a:r>
            <a:r>
              <a:rPr lang="ko-KR" altLang="en-US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정확성 정보 저장된 배열</a:t>
            </a:r>
            <a:endParaRPr lang="en-US" altLang="ko-KR" b="1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en-US" altLang="ko-KR" b="1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b="1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FileTime</a:t>
            </a:r>
            <a:r>
              <a:rPr lang="en-US" altLang="ko-KR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[]</a:t>
            </a:r>
            <a:endParaRPr lang="en-US" altLang="ko-KR" b="1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</a:t>
            </a:r>
            <a:r>
              <a:rPr lang="ko-KR" altLang="en-US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각 파일의 정확성 정보 저장된 </a:t>
            </a:r>
            <a:r>
              <a:rPr lang="ko-KR" altLang="en-US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배열</a:t>
            </a:r>
            <a:endParaRPr lang="en-US" altLang="ko-KR" b="1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en-US" altLang="ko-KR" b="1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-&gt;time, content</a:t>
            </a:r>
            <a:r>
              <a:rPr lang="ko-KR" altLang="en-US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정렬하며 같은 순서대로</a:t>
            </a:r>
            <a:endParaRPr lang="en-US" altLang="ko-KR" b="1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b="1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FileName</a:t>
            </a:r>
            <a:r>
              <a:rPr lang="ko-KR" altLang="en-US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도 같이 정렬</a:t>
            </a:r>
            <a:endParaRPr lang="ko-KR" altLang="en-US" b="1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3415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77632" y="3723419"/>
            <a:ext cx="3346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20131772 </a:t>
            </a:r>
            <a:r>
              <a:rPr lang="ko-KR" altLang="en-US" sz="2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김병우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90871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2" y="328498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25604" y="1461266"/>
            <a:ext cx="8229600" cy="172819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800" spc="-15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감사합니다</a:t>
            </a:r>
            <a:endParaRPr lang="ko-KR" altLang="en-US" sz="4200" b="1" spc="-15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8697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9196</TotalTime>
  <Words>241</Words>
  <Application>Microsoft Office PowerPoint</Application>
  <PresentationFormat>화면 슬라이드 쇼(4:3)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</vt:lpstr>
      <vt:lpstr>나눔고딕 ExtraBold</vt:lpstr>
      <vt:lpstr>08서울남산체 B</vt:lpstr>
      <vt:lpstr>나눔고딕</vt:lpstr>
      <vt:lpstr>맑은 고딕</vt:lpstr>
      <vt:lpstr>Office 테마</vt:lpstr>
      <vt:lpstr>SW Programming 2 Problem Modeling</vt:lpstr>
      <vt:lpstr>PowerPoint 프레젠테이션</vt:lpstr>
      <vt:lpstr>폴더 내 txt 파일 찾기</vt:lpstr>
      <vt:lpstr>txt파일 오픈, 검색어 찾기</vt:lpstr>
      <vt:lpstr>정확순 정렬.</vt:lpstr>
      <vt:lpstr>최신순 정렬.</vt:lpstr>
      <vt:lpstr>정렬 및 출력.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김병우</cp:lastModifiedBy>
  <cp:revision>38</cp:revision>
  <cp:lastPrinted>2011-08-28T20:58:26Z</cp:lastPrinted>
  <dcterms:created xsi:type="dcterms:W3CDTF">2011-08-16T07:24:57Z</dcterms:created>
  <dcterms:modified xsi:type="dcterms:W3CDTF">2017-11-03T04:12:29Z</dcterms:modified>
</cp:coreProperties>
</file>