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80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EB0"/>
    <a:srgbClr val="5FC5DC"/>
    <a:srgbClr val="CCD8E4"/>
    <a:srgbClr val="74C5C3"/>
    <a:srgbClr val="FF9999"/>
    <a:srgbClr val="8392A5"/>
    <a:srgbClr val="FF6600"/>
    <a:srgbClr val="FBDA3F"/>
    <a:srgbClr val="A0ACBA"/>
    <a:srgbClr val="2D2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6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3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8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5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4965-AA62-4B11-8E21-BCC8B6B1C60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3093" y="392603"/>
            <a:ext cx="11205815" cy="6072794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4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sz="4000" b="1" i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US" altLang="ko-KR" sz="32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  <a:endParaRPr lang="en-US" altLang="ko-KR" sz="3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Programming (2) Algorithm &amp; Solution</a:t>
            </a:r>
            <a:endParaRPr lang="en-US" altLang="ko-KR" sz="1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중앙대학교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20131772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김병우</a:t>
            </a:r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9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679" y="350584"/>
            <a:ext cx="11205815" cy="58741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i="1" dirty="0" smtClean="0">
                <a:solidFill>
                  <a:srgbClr val="393C4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폴더 내 </a:t>
            </a:r>
            <a:r>
              <a:rPr lang="en-US" altLang="ko-KR" sz="2800" i="1" dirty="0" smtClean="0">
                <a:solidFill>
                  <a:srgbClr val="393C4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TXT </a:t>
            </a:r>
            <a:r>
              <a:rPr lang="ko-KR" altLang="en-US" sz="2800" i="1" dirty="0" smtClean="0">
                <a:solidFill>
                  <a:srgbClr val="393C4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찾기</a:t>
            </a:r>
            <a:endParaRPr lang="en-US" altLang="ko-KR" sz="3200" b="1" i="1" dirty="0">
              <a:solidFill>
                <a:srgbClr val="393C4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0678" y="1456466"/>
            <a:ext cx="5204636" cy="470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79" y="1797280"/>
            <a:ext cx="5033077" cy="321843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426" b="1217"/>
          <a:stretch/>
        </p:blipFill>
        <p:spPr>
          <a:xfrm>
            <a:off x="6546678" y="1456466"/>
            <a:ext cx="5104678" cy="3252694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536688" y="5015710"/>
            <a:ext cx="5114668" cy="1142795"/>
          </a:xfrm>
          <a:prstGeom prst="rect">
            <a:avLst/>
          </a:prstGeom>
          <a:solidFill>
            <a:srgbClr val="61A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 </a:t>
            </a:r>
            <a:r>
              <a:rPr lang="en-US" altLang="ko-KR" sz="1400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io.h</a:t>
            </a:r>
            <a:r>
              <a:rPr lang="en-US" altLang="ko-KR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안의 </a:t>
            </a:r>
            <a:r>
              <a:rPr lang="en-US" altLang="ko-KR" sz="1400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findfirst</a:t>
            </a:r>
            <a:r>
              <a:rPr lang="en-US" altLang="ko-KR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findnext</a:t>
            </a:r>
            <a:r>
              <a:rPr lang="en-US" altLang="ko-KR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함수 사용</a:t>
            </a:r>
            <a:r>
              <a:rPr lang="en-US" altLang="ko-KR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marL="90488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 </a:t>
            </a:r>
            <a:r>
              <a:rPr lang="ko-KR" altLang="en-US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한 파일명을 받을 때 마다 만들어 놓은 </a:t>
            </a:r>
            <a:r>
              <a:rPr lang="en-US" altLang="ko-KR" sz="1400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Fileopen</a:t>
            </a:r>
            <a:r>
              <a:rPr lang="ko-KR" altLang="en-US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함수를 이용해</a:t>
            </a:r>
            <a:endParaRPr lang="en-US" altLang="ko-KR" sz="1400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90488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파일 내의 </a:t>
            </a:r>
            <a:r>
              <a:rPr lang="en-US" altLang="ko-KR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data</a:t>
            </a:r>
            <a:r>
              <a:rPr lang="ko-KR" altLang="en-US" sz="14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읽어옴</a:t>
            </a:r>
            <a:r>
              <a:rPr lang="ko-KR" altLang="en-US" sz="12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679" y="350584"/>
            <a:ext cx="11205815" cy="58741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1" dirty="0" smtClean="0">
                <a:solidFill>
                  <a:srgbClr val="393C4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TXT </a:t>
            </a:r>
            <a:r>
              <a:rPr lang="ko-KR" altLang="en-US" sz="2800" i="1" dirty="0" smtClean="0">
                <a:solidFill>
                  <a:srgbClr val="393C4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오픈</a:t>
            </a:r>
            <a:endParaRPr lang="en-US" altLang="ko-KR" sz="3200" b="1" i="1" dirty="0">
              <a:solidFill>
                <a:srgbClr val="393C4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0678" y="1456466"/>
            <a:ext cx="5204636" cy="470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6" y="2037016"/>
            <a:ext cx="5200650" cy="3076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6" y="1456466"/>
            <a:ext cx="5107680" cy="23200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36688" y="4169664"/>
            <a:ext cx="5114668" cy="1988841"/>
          </a:xfrm>
          <a:prstGeom prst="rect">
            <a:avLst/>
          </a:prstGeom>
          <a:solidFill>
            <a:srgbClr val="61A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FileContent</a:t>
            </a:r>
            <a:r>
              <a:rPr lang="en-US" altLang="ko-KR" sz="16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배열을 동적으로 할당하여 </a:t>
            </a:r>
            <a:endParaRPr lang="en-US" altLang="ko-KR" sz="1600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</a:t>
            </a:r>
            <a:r>
              <a:rPr lang="ko-KR" altLang="en-US" sz="16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정확성에 관한 정보 저장</a:t>
            </a:r>
            <a:r>
              <a:rPr lang="en-US" altLang="ko-KR" sz="16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marL="90488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Finddata</a:t>
            </a:r>
            <a:r>
              <a:rPr lang="en-US" altLang="ko-KR" sz="16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함수를 만들어서 </a:t>
            </a:r>
            <a:r>
              <a:rPr lang="en-US" altLang="ko-KR" sz="16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data</a:t>
            </a:r>
            <a:r>
              <a:rPr lang="ko-KR" altLang="en-US" sz="16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입력 받은</a:t>
            </a:r>
            <a:endParaRPr lang="en-US" altLang="ko-KR" sz="1600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keyword</a:t>
            </a:r>
            <a:r>
              <a:rPr lang="ko-KR" altLang="en-US" sz="16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비교하여 </a:t>
            </a:r>
            <a:r>
              <a:rPr lang="en-US" altLang="ko-KR" sz="16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value return.</a:t>
            </a:r>
            <a:endParaRPr lang="en-US" altLang="ko-KR" sz="16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9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679" y="350584"/>
            <a:ext cx="11205815" cy="58741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 dirty="0" smtClean="0">
                <a:solidFill>
                  <a:srgbClr val="393C4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Sort Option</a:t>
            </a:r>
            <a:endParaRPr lang="en-US" altLang="ko-KR" sz="3200" b="1" i="1" dirty="0">
              <a:solidFill>
                <a:srgbClr val="393C4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0678" y="1456466"/>
            <a:ext cx="5204636" cy="470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정확성 순</a:t>
            </a: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이름순</a:t>
            </a: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최신순</a:t>
            </a:r>
            <a:endParaRPr lang="ko-KR" altLang="en-US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9755"/>
          <a:stretch/>
        </p:blipFill>
        <p:spPr>
          <a:xfrm>
            <a:off x="6546678" y="2493035"/>
            <a:ext cx="5109816" cy="2628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42412"/>
          <a:stretch/>
        </p:blipFill>
        <p:spPr>
          <a:xfrm>
            <a:off x="2414062" y="2937129"/>
            <a:ext cx="2413500" cy="361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782" y="3686898"/>
            <a:ext cx="2847975" cy="314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782" y="4395416"/>
            <a:ext cx="2638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679" y="350584"/>
            <a:ext cx="11205815" cy="58741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 dirty="0" smtClean="0">
                <a:solidFill>
                  <a:srgbClr val="393C4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Sort </a:t>
            </a:r>
            <a:r>
              <a:rPr lang="en-US" altLang="ko-KR" sz="3200" b="1" i="1" dirty="0" smtClean="0">
                <a:solidFill>
                  <a:srgbClr val="393C4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Option – 1. </a:t>
            </a:r>
            <a:r>
              <a:rPr lang="ko-KR" altLang="en-US" sz="3200" b="1" i="1" dirty="0" smtClean="0">
                <a:solidFill>
                  <a:srgbClr val="393C4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정확성</a:t>
            </a:r>
            <a:endParaRPr lang="en-US" altLang="ko-KR" sz="3200" b="1" i="1" dirty="0">
              <a:solidFill>
                <a:srgbClr val="393C4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0678" y="1456467"/>
            <a:ext cx="5204636" cy="3600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정확성 </a:t>
            </a:r>
            <a:r>
              <a:rPr lang="ko-KR" altLang="en-US" sz="24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순</a:t>
            </a: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42412"/>
          <a:stretch/>
        </p:blipFill>
        <p:spPr>
          <a:xfrm>
            <a:off x="2414062" y="1629537"/>
            <a:ext cx="2413500" cy="361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3128910"/>
            <a:ext cx="3528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2)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키워드의 수가 같으면 키워드의 낱말을 얼마나 포함하고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있는지 </a:t>
            </a:r>
            <a:r>
              <a:rPr lang="ko-KR" altLang="en-US" dirty="0" smtClean="0">
                <a:solidFill>
                  <a:srgbClr val="61AEB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일치도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비교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2276872"/>
            <a:ext cx="3528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1)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정확히 포함하고 있는 </a:t>
            </a:r>
            <a:r>
              <a:rPr lang="ko-KR" altLang="en-US" dirty="0" smtClean="0">
                <a:solidFill>
                  <a:srgbClr val="61AEB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키워드의 수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저장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6678" y="1456466"/>
            <a:ext cx="5109816" cy="3600986"/>
          </a:xfrm>
          <a:prstGeom prst="rect">
            <a:avLst/>
          </a:prstGeom>
          <a:noFill/>
          <a:ln w="38100">
            <a:solidFill>
              <a:srgbClr val="5FC5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1AEB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Example</a:t>
            </a:r>
          </a:p>
          <a:p>
            <a:endParaRPr lang="en-US" altLang="ko-KR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1.txt : </a:t>
            </a:r>
            <a:r>
              <a:rPr lang="en-US" altLang="ko-KR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HelloHello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FileContent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저장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2.txt 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Hello</a:t>
            </a:r>
            <a:r>
              <a:rPr lang="en-US" altLang="ko-KR" u="sng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abcHe</a:t>
            </a:r>
            <a:endParaRPr lang="en-US" altLang="ko-KR" u="sng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1+ 2/5 = 1.4 -&gt; </a:t>
            </a:r>
            <a:r>
              <a:rPr lang="en-US" altLang="ko-KR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FileContent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1.4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저장</a:t>
            </a:r>
          </a:p>
          <a:p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3.txt : </a:t>
            </a:r>
            <a:r>
              <a:rPr lang="en-US" altLang="ko-KR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aHelHelloo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1+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3/5 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=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1.6 -&gt; </a:t>
            </a:r>
            <a:r>
              <a:rPr lang="en-US" altLang="ko-KR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FileContent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1.6</a:t>
            </a:r>
            <a:r>
              <a:rPr lang="ko-KR" altLang="en-US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저장</a:t>
            </a:r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2400" i="1" dirty="0" smtClean="0">
                <a:solidFill>
                  <a:srgbClr val="61AEB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&gt;&gt;1 -&gt; 3 -&gt; 2</a:t>
            </a:r>
            <a:r>
              <a:rPr lang="ko-KR" altLang="en-US" sz="2400" i="1" dirty="0" smtClean="0">
                <a:solidFill>
                  <a:srgbClr val="61AEB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순으로 출력</a:t>
            </a:r>
            <a:endParaRPr lang="ko-KR" altLang="en-US" sz="2400" i="1" dirty="0">
              <a:solidFill>
                <a:srgbClr val="61AEB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6654" y="5403968"/>
            <a:ext cx="9793863" cy="8520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2400" b="1" i="1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키워드의 </a:t>
            </a:r>
            <a:r>
              <a:rPr lang="ko-KR" altLang="en-US" sz="2400" b="1" i="1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수</a:t>
            </a:r>
            <a:r>
              <a:rPr lang="en-US" altLang="ko-KR" sz="2400" b="1" i="1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+ (</a:t>
            </a:r>
            <a:r>
              <a:rPr lang="ko-KR" altLang="en-US" sz="2400" b="1" i="1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남은 단어 중 키워드와 일치하는 </a:t>
            </a:r>
            <a:r>
              <a:rPr lang="ko-KR" altLang="en-US" sz="2400" b="1" i="1" dirty="0" err="1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단어수</a:t>
            </a:r>
            <a:r>
              <a:rPr lang="en-US" altLang="ko-KR" sz="2400" b="1" i="1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)/(</a:t>
            </a:r>
            <a:r>
              <a:rPr lang="ko-KR" altLang="en-US" sz="2400" b="1" i="1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남은 단어 수</a:t>
            </a:r>
            <a:r>
              <a:rPr lang="en-US" altLang="ko-KR" sz="2400" b="1" i="1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0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6601"/>
            <a:ext cx="7050024" cy="6200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03"/>
          <a:stretch/>
        </p:blipFill>
        <p:spPr>
          <a:xfrm>
            <a:off x="7150608" y="398525"/>
            <a:ext cx="4965954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F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rgbClr val="43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679" y="350584"/>
            <a:ext cx="11205815" cy="587418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1" dirty="0" smtClean="0">
                <a:solidFill>
                  <a:srgbClr val="393C4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Sort </a:t>
            </a:r>
            <a:r>
              <a:rPr lang="en-US" altLang="ko-KR" sz="3200" b="1" i="1" dirty="0" smtClean="0">
                <a:solidFill>
                  <a:srgbClr val="393C4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Option -3. </a:t>
            </a:r>
            <a:r>
              <a:rPr lang="ko-KR" altLang="en-US" sz="3200" b="1" i="1" dirty="0" err="1" smtClean="0">
                <a:solidFill>
                  <a:srgbClr val="393C4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최신순</a:t>
            </a:r>
            <a:endParaRPr lang="en-US" altLang="ko-KR" sz="3200" b="1" i="1" dirty="0">
              <a:solidFill>
                <a:srgbClr val="393C4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0678" y="1288586"/>
            <a:ext cx="5204636" cy="4869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r>
              <a:rPr lang="en-US" altLang="ko-KR" sz="24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sz="24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이름순</a:t>
            </a:r>
            <a:r>
              <a:rPr lang="en-US" altLang="ko-KR" sz="24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24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최신순</a:t>
            </a: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en-US" altLang="ko-KR" dirty="0" err="1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io.h</a:t>
            </a:r>
            <a:r>
              <a:rPr lang="en-US" altLang="ko-KR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안의 </a:t>
            </a:r>
            <a:r>
              <a:rPr lang="en-US" altLang="ko-KR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*.</a:t>
            </a:r>
            <a:r>
              <a:rPr lang="en-US" altLang="ko-KR" dirty="0" err="1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time_write</a:t>
            </a:r>
            <a:r>
              <a:rPr lang="ko-KR" altLang="en-US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함수 사용</a:t>
            </a:r>
            <a:endParaRPr lang="en-US" altLang="ko-KR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-</a:t>
            </a:r>
            <a:r>
              <a:rPr lang="ko-KR" altLang="en-US" sz="20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홀수 번만 </a:t>
            </a:r>
            <a:r>
              <a:rPr lang="en-US" altLang="ko-KR" sz="20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Hello </a:t>
            </a:r>
            <a:r>
              <a:rPr lang="ko-KR" altLang="en-US" sz="20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포함</a:t>
            </a:r>
            <a:endParaRPr lang="en-US" altLang="ko-KR" sz="20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-Keyword</a:t>
            </a:r>
            <a:r>
              <a:rPr lang="ko-KR" altLang="en-US" sz="20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포함한 파일만 출력</a:t>
            </a:r>
            <a:endParaRPr lang="en-US" altLang="ko-KR" sz="20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ko-KR" altLang="en-US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245223"/>
            <a:ext cx="5099245" cy="3086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51" y="1082511"/>
            <a:ext cx="5353050" cy="46929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352" y="4789651"/>
            <a:ext cx="53530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179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08서울남산체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김병우</cp:lastModifiedBy>
  <cp:revision>97</cp:revision>
  <dcterms:created xsi:type="dcterms:W3CDTF">2017-08-31T07:23:31Z</dcterms:created>
  <dcterms:modified xsi:type="dcterms:W3CDTF">2017-11-17T00:36:15Z</dcterms:modified>
</cp:coreProperties>
</file>