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7" r:id="rId2"/>
    <p:sldId id="278" r:id="rId3"/>
    <p:sldId id="280" r:id="rId4"/>
    <p:sldId id="281" r:id="rId5"/>
    <p:sldId id="282" r:id="rId6"/>
    <p:sldId id="283" r:id="rId7"/>
    <p:sldId id="285" r:id="rId8"/>
    <p:sldId id="284" r:id="rId9"/>
    <p:sldId id="286" r:id="rId10"/>
    <p:sldId id="287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HyhwpEQ" panose="02030600000101010101" pitchFamily="18" charset="-127"/>
      <p:regular r:id="rId14"/>
    </p:embeddedFont>
    <p:embeddedFont>
      <p:font typeface="Ebrima" panose="02000000000000000000" pitchFamily="2" charset="0"/>
      <p:regular r:id="rId15"/>
      <p:bold r:id="rId16"/>
    </p:embeddedFont>
    <p:embeddedFont>
      <p:font typeface="함초롬돋움" panose="020B0604000101010101" pitchFamily="50" charset="-127"/>
      <p:regular r:id="rId17"/>
      <p:bold r:id="rId18"/>
    </p:embeddedFont>
    <p:embeddedFont>
      <p:font typeface="08서울남산체 B" panose="0202060302010102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C5DC"/>
    <a:srgbClr val="61AEB0"/>
    <a:srgbClr val="CCD8E4"/>
    <a:srgbClr val="74C5C3"/>
    <a:srgbClr val="FF9999"/>
    <a:srgbClr val="8392A5"/>
    <a:srgbClr val="FF6600"/>
    <a:srgbClr val="FBDA3F"/>
    <a:srgbClr val="A0ACBA"/>
    <a:srgbClr val="2D2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6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3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8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5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4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4965-AA62-4B11-8E21-BCC8B6B1C605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3093" y="392603"/>
            <a:ext cx="11205815" cy="6072794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4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sz="4000" b="1" i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rd</a:t>
            </a:r>
            <a:r>
              <a:rPr lang="en-US" altLang="ko-KR" sz="4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2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  <a:endParaRPr lang="en-US" altLang="ko-KR" sz="3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Programming (2) Implementation &amp; evaluation</a:t>
            </a:r>
            <a:endParaRPr lang="en-US" altLang="ko-KR" sz="1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Ebrima" panose="02000000000000000000" pitchFamily="2" charset="0"/>
              </a:rPr>
              <a:t>중앙대학교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Ebrima" panose="02000000000000000000" pitchFamily="2" charset="0"/>
              </a:rPr>
              <a:t>20131772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Ebrima" panose="02000000000000000000" pitchFamily="2" charset="0"/>
              </a:rPr>
              <a:t>김병우</a:t>
            </a:r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HyhwpEQ" panose="02030600000101010101" pitchFamily="18" charset="-127"/>
              <a:ea typeface="HyhwpEQ" panose="02030600000101010101" pitchFamily="18" charset="-127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9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21" y="234580"/>
            <a:ext cx="4849360" cy="63888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249" y="223836"/>
            <a:ext cx="4832578" cy="64103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5813" y="6370664"/>
            <a:ext cx="2177143" cy="262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03097" y="6367053"/>
            <a:ext cx="2177143" cy="262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4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0679" y="350584"/>
            <a:ext cx="11205815" cy="587418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393C43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t</a:t>
            </a:r>
            <a:r>
              <a:rPr lang="en-US" altLang="ko-KR" sz="2400" dirty="0" smtClean="0">
                <a:solidFill>
                  <a:srgbClr val="393C43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xt file Search</a:t>
            </a:r>
            <a:endParaRPr lang="en-US" altLang="ko-KR" sz="2800" b="1" dirty="0">
              <a:solidFill>
                <a:srgbClr val="393C43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0678" y="1456466"/>
            <a:ext cx="5204636" cy="4702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79" y="1797280"/>
            <a:ext cx="5033077" cy="321843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426" b="1217"/>
          <a:stretch/>
        </p:blipFill>
        <p:spPr>
          <a:xfrm>
            <a:off x="6554916" y="2905811"/>
            <a:ext cx="5104678" cy="3252694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536688" y="1721708"/>
            <a:ext cx="5114668" cy="877553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파일을 찾을 때 마다 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Fileopen</a:t>
            </a:r>
            <a:r>
              <a:rPr lang="en-US" altLang="ko-KR" sz="12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함수 실행</a:t>
            </a:r>
            <a:r>
              <a:rPr lang="en-US" altLang="ko-KR" sz="12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.</a:t>
            </a:r>
          </a:p>
          <a:p>
            <a:pPr marL="261938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 err="1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FileContent</a:t>
            </a:r>
            <a:r>
              <a:rPr lang="ko-KR" altLang="en-US" sz="12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에 정확도 정보 저장</a:t>
            </a:r>
            <a:endParaRPr lang="en-US" altLang="ko-KR" sz="1200" b="1" dirty="0">
              <a:solidFill>
                <a:schemeClr val="bg1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0679" y="350584"/>
            <a:ext cx="11205815" cy="587418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rgbClr val="393C43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Fileopen</a:t>
            </a:r>
            <a:endParaRPr lang="en-US" altLang="ko-KR" sz="3200" b="1" dirty="0">
              <a:solidFill>
                <a:srgbClr val="393C43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0678" y="1456466"/>
            <a:ext cx="5204636" cy="4702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98256" y="1456467"/>
            <a:ext cx="4592631" cy="1344398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61938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fscanf</a:t>
            </a:r>
            <a:r>
              <a:rPr lang="ko-KR" altLang="en-US" sz="1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이용하여 </a:t>
            </a:r>
            <a:r>
              <a:rPr lang="en-US" altLang="ko-KR" sz="1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EOF</a:t>
            </a:r>
            <a:r>
              <a:rPr lang="ko-KR" altLang="en-US" sz="1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 </a:t>
            </a:r>
            <a:r>
              <a:rPr lang="en-US" altLang="ko-KR" sz="1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lang="ko-KR" altLang="en-US" sz="1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텍스트 저장</a:t>
            </a:r>
            <a:r>
              <a:rPr lang="en-US" altLang="ko-KR" sz="1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61938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%[^^] : ^</a:t>
            </a:r>
            <a:r>
              <a:rPr lang="ko-KR" altLang="en-US" sz="1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나오기 전까지 파일에서 내용을 읽어온다</a:t>
            </a:r>
            <a:r>
              <a:rPr lang="en-US" altLang="ko-KR" sz="1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59" y="2466749"/>
            <a:ext cx="4417884" cy="24436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798" y="1620182"/>
            <a:ext cx="4015560" cy="22509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837" y="3342588"/>
            <a:ext cx="5815467" cy="26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0679" y="350584"/>
            <a:ext cx="11205815" cy="587418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393C43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Sort Option</a:t>
            </a:r>
            <a:endParaRPr lang="en-US" altLang="ko-KR" sz="3200" b="1" i="1" dirty="0">
              <a:solidFill>
                <a:srgbClr val="393C4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0678" y="1456466"/>
            <a:ext cx="5204636" cy="4702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정확성 순</a:t>
            </a:r>
            <a:endParaRPr lang="en-US" altLang="ko-KR" sz="2400" dirty="0" smtClean="0">
              <a:solidFill>
                <a:schemeClr val="tx1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이름순</a:t>
            </a:r>
            <a:endParaRPr lang="en-US" altLang="ko-KR" sz="2400" dirty="0" smtClean="0">
              <a:solidFill>
                <a:schemeClr val="tx1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 smtClean="0">
                <a:solidFill>
                  <a:schemeClr val="tx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최신순</a:t>
            </a:r>
            <a:endParaRPr lang="ko-KR" altLang="en-US" sz="2400" dirty="0">
              <a:solidFill>
                <a:schemeClr val="tx1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9755"/>
          <a:stretch/>
        </p:blipFill>
        <p:spPr>
          <a:xfrm>
            <a:off x="6546678" y="2646845"/>
            <a:ext cx="5109816" cy="32213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42412"/>
          <a:stretch/>
        </p:blipFill>
        <p:spPr>
          <a:xfrm>
            <a:off x="2414062" y="2937129"/>
            <a:ext cx="2413500" cy="361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782" y="3686898"/>
            <a:ext cx="2847975" cy="3143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782" y="4395416"/>
            <a:ext cx="2638425" cy="3333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536688" y="1721708"/>
            <a:ext cx="5114668" cy="789263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각각 적어도 </a:t>
            </a:r>
            <a:r>
              <a:rPr lang="en-US" altLang="ko-KR" sz="16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1</a:t>
            </a:r>
            <a:r>
              <a:rPr lang="ko-KR" altLang="en-US" sz="16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개 이상의 </a:t>
            </a:r>
            <a:r>
              <a:rPr lang="ko-KR" altLang="en-US" sz="1600" b="1" dirty="0" err="1" smtClean="0">
                <a:solidFill>
                  <a:srgbClr val="C00000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검색어를</a:t>
            </a:r>
            <a:r>
              <a:rPr lang="ko-KR" altLang="en-US" sz="1600" b="1" dirty="0" smtClean="0">
                <a:solidFill>
                  <a:srgbClr val="C00000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 포함할 경우만 출력</a:t>
            </a:r>
            <a:endParaRPr lang="en-US" altLang="ko-KR" sz="1400" b="1" dirty="0">
              <a:solidFill>
                <a:srgbClr val="C00000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1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0679" y="350584"/>
            <a:ext cx="11205815" cy="587418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393C43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Sort </a:t>
            </a:r>
            <a:r>
              <a:rPr lang="en-US" altLang="ko-KR" sz="3200" b="1" dirty="0" smtClean="0">
                <a:solidFill>
                  <a:srgbClr val="393C43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Option - </a:t>
            </a:r>
            <a:r>
              <a:rPr lang="ko-KR" altLang="en-US" sz="3200" b="1" dirty="0" smtClean="0">
                <a:solidFill>
                  <a:srgbClr val="393C43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정확성</a:t>
            </a:r>
            <a:endParaRPr lang="en-US" altLang="ko-KR" sz="3200" b="1" i="1" dirty="0">
              <a:solidFill>
                <a:srgbClr val="393C4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0678" y="1456467"/>
            <a:ext cx="5204636" cy="3600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정확성 순</a:t>
            </a:r>
            <a:endParaRPr lang="en-US" altLang="ko-KR" sz="2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42412"/>
          <a:stretch/>
        </p:blipFill>
        <p:spPr>
          <a:xfrm>
            <a:off x="2414062" y="1629537"/>
            <a:ext cx="2413500" cy="361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3128910"/>
            <a:ext cx="4237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키워드의 수가 같으면 키워드의 낱말을 얼마나 포함하고 있는지 </a:t>
            </a:r>
            <a:r>
              <a:rPr lang="ko-KR" altLang="en-US" sz="2000" dirty="0" smtClean="0">
                <a:solidFill>
                  <a:srgbClr val="61AEB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일치도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비교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2276872"/>
            <a:ext cx="4383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정확히 포함하고 있는 </a:t>
            </a:r>
            <a:r>
              <a:rPr lang="ko-KR" altLang="en-US" sz="2000" dirty="0" smtClean="0">
                <a:solidFill>
                  <a:srgbClr val="61AEB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키워드의 수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저장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6678" y="1456466"/>
            <a:ext cx="5109816" cy="3600986"/>
          </a:xfrm>
          <a:prstGeom prst="rect">
            <a:avLst/>
          </a:prstGeom>
          <a:noFill/>
          <a:ln w="38100">
            <a:solidFill>
              <a:srgbClr val="5FC5D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1AEB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Example</a:t>
            </a:r>
          </a:p>
          <a:p>
            <a:endParaRPr lang="en-US" altLang="ko-KR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1.txt : </a:t>
            </a:r>
            <a:r>
              <a:rPr lang="en-US" altLang="ko-KR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HelloHello</a:t>
            </a:r>
            <a:endParaRPr lang="en-US" altLang="ko-KR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FileContent</a:t>
            </a:r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</a:t>
            </a:r>
            <a:endParaRPr lang="en-US" altLang="ko-KR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2.txt 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</a:t>
            </a:r>
            <a:r>
              <a:rPr lang="en-US" altLang="ko-KR" u="sng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abcHe</a:t>
            </a:r>
            <a:endParaRPr lang="en-US" altLang="ko-KR" u="sng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1+ 0.9 * 7/10 = 1.63 -&gt; </a:t>
            </a:r>
            <a:r>
              <a:rPr lang="en-US" altLang="ko-KR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FileContent</a:t>
            </a:r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1.63</a:t>
            </a:r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</a:t>
            </a:r>
          </a:p>
          <a:p>
            <a:endParaRPr lang="en-US" altLang="ko-KR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3.txt : </a:t>
            </a:r>
            <a:r>
              <a:rPr lang="en-US" altLang="ko-KR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aHelHelloo</a:t>
            </a:r>
            <a:endParaRPr lang="en-US" altLang="ko-KR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1+ </a:t>
            </a:r>
            <a:r>
              <a:rPr lang="en-US" altLang="ko-KR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0.9 * 9/10 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1.81 -&gt; </a:t>
            </a:r>
            <a:r>
              <a:rPr lang="en-US" altLang="ko-KR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FileContent</a:t>
            </a:r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1.81</a:t>
            </a:r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</a:t>
            </a:r>
            <a:endParaRPr lang="en-US" altLang="ko-KR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i="1" dirty="0" smtClean="0">
                <a:solidFill>
                  <a:srgbClr val="61AEB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&gt;&gt;1 -&gt; 3 -&gt; 2</a:t>
            </a:r>
            <a:r>
              <a:rPr lang="ko-KR" altLang="en-US" sz="2400" i="1" dirty="0" smtClean="0">
                <a:solidFill>
                  <a:srgbClr val="61AEB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순으로 출력</a:t>
            </a:r>
            <a:endParaRPr lang="ko-KR" altLang="en-US" sz="2400" i="1" dirty="0">
              <a:solidFill>
                <a:srgbClr val="61AEB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6654" y="5403968"/>
            <a:ext cx="9793863" cy="8520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b="1" i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키워드의 </a:t>
            </a:r>
            <a:r>
              <a:rPr lang="ko-KR" altLang="en-US" sz="2400" b="1" i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sz="2400" b="1" i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+ </a:t>
            </a:r>
            <a:r>
              <a:rPr lang="en-US" altLang="ko-KR" sz="2400" b="1" i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0.9 * (</a:t>
            </a:r>
            <a:r>
              <a:rPr lang="ko-KR" altLang="en-US" sz="2400" b="1" i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키워드와 </a:t>
            </a:r>
            <a:r>
              <a:rPr lang="ko-KR" altLang="en-US" sz="2400" b="1" i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일치하는 </a:t>
            </a:r>
            <a:r>
              <a:rPr lang="ko-KR" altLang="en-US" sz="2400" b="1" i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 수</a:t>
            </a:r>
            <a:r>
              <a:rPr lang="en-US" altLang="ko-KR" sz="2400" b="1" i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)/(</a:t>
            </a:r>
            <a:r>
              <a:rPr lang="ko-KR" altLang="en-US" sz="2400" b="1" i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 </a:t>
            </a:r>
            <a:r>
              <a:rPr lang="ko-KR" altLang="en-US" sz="2400" b="1" i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sz="2400" b="1" i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04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5" y="242152"/>
            <a:ext cx="5719524" cy="64509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51890"/>
          <a:stretch/>
        </p:blipFill>
        <p:spPr>
          <a:xfrm>
            <a:off x="6538609" y="242152"/>
            <a:ext cx="2395304" cy="6464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676" y="242152"/>
            <a:ext cx="2670705" cy="645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6" y="160790"/>
            <a:ext cx="5163684" cy="653585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586666" y="974660"/>
            <a:ext cx="5114668" cy="4337568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 indent="-171450"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248687newsML.txt</a:t>
            </a:r>
            <a:endParaRPr lang="en-US" altLang="ko-KR" sz="20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048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:</a:t>
            </a:r>
            <a:r>
              <a:rPr lang="ko-KR" altLang="en-US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정확히 포함한 단어 수 </a:t>
            </a:r>
            <a:r>
              <a:rPr lang="en-US" altLang="ko-KR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endParaRPr lang="en-US" altLang="ko-KR" sz="2000" b="1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048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-291619newsML.txt, 116448newsML.txt</a:t>
            </a:r>
          </a:p>
          <a:p>
            <a:pPr marL="90488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:</a:t>
            </a:r>
            <a:r>
              <a:rPr lang="ko-KR" altLang="en-US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정확히 포함한 단어 수</a:t>
            </a:r>
            <a:r>
              <a:rPr lang="en-US" altLang="ko-KR" sz="2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endParaRPr lang="en-US" altLang="ko-KR" sz="2000" b="1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0488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marL="90488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291619newsML.txt :</a:t>
            </a:r>
            <a:r>
              <a:rPr lang="ko-KR" altLang="en-US" sz="2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다른 년도 내용 </a:t>
            </a:r>
            <a:r>
              <a:rPr lang="en-US" altLang="ko-KR" sz="2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2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endParaRPr lang="en-US" altLang="ko-KR" sz="20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0488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116448newsML.txt 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다른 년도 내용 </a:t>
            </a:r>
            <a:r>
              <a:rPr lang="en-US" altLang="ko-KR" sz="2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0488"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2461" y="649798"/>
            <a:ext cx="2177143" cy="262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4157" y="866374"/>
            <a:ext cx="2177143" cy="262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4155" y="2208945"/>
            <a:ext cx="2177143" cy="262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54516" y="293664"/>
            <a:ext cx="1538514" cy="257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6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0679" y="350584"/>
            <a:ext cx="11205815" cy="587418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rgbClr val="393C43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Sort Option -3. </a:t>
            </a:r>
            <a:r>
              <a:rPr lang="ko-KR" altLang="en-US" sz="3200" b="1" dirty="0" err="1" smtClean="0">
                <a:solidFill>
                  <a:srgbClr val="393C43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최신순</a:t>
            </a:r>
            <a:endParaRPr lang="en-US" altLang="ko-KR" sz="3200" b="1" dirty="0">
              <a:solidFill>
                <a:srgbClr val="393C43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0678" y="1288586"/>
            <a:ext cx="5204636" cy="4869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en-US" altLang="ko-KR" sz="2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이름순</a:t>
            </a:r>
            <a:r>
              <a:rPr lang="en-US" altLang="ko-KR" sz="2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2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최신순</a:t>
            </a:r>
            <a:endParaRPr lang="en-US" altLang="ko-KR" sz="24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io.h</a:t>
            </a:r>
            <a:r>
              <a:rPr lang="en-US" altLang="ko-KR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안의 </a:t>
            </a:r>
            <a:r>
              <a:rPr lang="en-US" altLang="ko-KR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*.</a:t>
            </a:r>
            <a:r>
              <a:rPr lang="en-US" altLang="ko-KR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time_write</a:t>
            </a:r>
            <a:r>
              <a:rPr lang="ko-KR" altLang="en-US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사용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</a:t>
            </a:r>
            <a:r>
              <a:rPr lang="ko-KR" altLang="en-US" sz="20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홀수 번만 </a:t>
            </a:r>
            <a:r>
              <a:rPr lang="en-US" altLang="ko-KR" sz="20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 </a:t>
            </a:r>
            <a:r>
              <a:rPr lang="ko-KR" altLang="en-US" sz="20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포함</a:t>
            </a:r>
            <a:endParaRPr lang="en-US" altLang="ko-KR" sz="20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-Keyword</a:t>
            </a:r>
            <a:r>
              <a:rPr lang="ko-KR" altLang="en-US" sz="20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포함한 파일만 출력</a:t>
            </a:r>
            <a:endParaRPr lang="en-US" altLang="ko-KR" sz="20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ko-KR" altLang="en-US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245223"/>
            <a:ext cx="5099245" cy="3086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351" y="1082511"/>
            <a:ext cx="5353050" cy="46929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352" y="4789651"/>
            <a:ext cx="53530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50187" y="1393373"/>
            <a:ext cx="3824759" cy="4339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>
              <a:lnSpc>
                <a:spcPct val="150000"/>
              </a:lnSpc>
            </a:pPr>
            <a:endParaRPr lang="en-US" altLang="ko-KR" sz="2000" b="1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0488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적어도 </a:t>
            </a:r>
            <a:r>
              <a:rPr lang="en-US" altLang="ko-KR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</a:t>
            </a:r>
            <a:r>
              <a:rPr lang="en-US" altLang="ko-KR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1998</a:t>
            </a:r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있는 </a:t>
            </a:r>
            <a:r>
              <a:rPr lang="en-US" altLang="ko-KR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txt</a:t>
            </a:r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파일만 출력</a:t>
            </a:r>
            <a:r>
              <a:rPr lang="en-US" altLang="ko-KR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90488" algn="ctr">
              <a:lnSpc>
                <a:spcPct val="150000"/>
              </a:lnSpc>
            </a:pPr>
            <a:endParaRPr lang="en-US" altLang="ko-KR" sz="1600" b="1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0488"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0488"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156330newML.txt</a:t>
            </a: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수정</a:t>
            </a: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90488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0488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0" y="245155"/>
            <a:ext cx="3717450" cy="61556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187" y="3772924"/>
            <a:ext cx="3824759" cy="2688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050" y="245155"/>
            <a:ext cx="3831643" cy="61556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8383" y="6123926"/>
            <a:ext cx="2177143" cy="262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93594" y="789926"/>
            <a:ext cx="2177143" cy="262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0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238</Words>
  <Application>Microsoft Office PowerPoint</Application>
  <PresentationFormat>와이드스크린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HyhwpEQ</vt:lpstr>
      <vt:lpstr>Ebrima</vt:lpstr>
      <vt:lpstr>함초롬돋움</vt:lpstr>
      <vt:lpstr>Arial</vt:lpstr>
      <vt:lpstr>08서울남산체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김병우</cp:lastModifiedBy>
  <cp:revision>111</cp:revision>
  <dcterms:created xsi:type="dcterms:W3CDTF">2017-08-31T07:23:31Z</dcterms:created>
  <dcterms:modified xsi:type="dcterms:W3CDTF">2017-12-01T03:33:39Z</dcterms:modified>
</cp:coreProperties>
</file>