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6" r:id="rId3"/>
    <p:sldId id="268" r:id="rId4"/>
    <p:sldId id="267" r:id="rId5"/>
    <p:sldId id="269" r:id="rId6"/>
    <p:sldId id="275" r:id="rId7"/>
    <p:sldId id="274" r:id="rId8"/>
    <p:sldId id="271" r:id="rId9"/>
    <p:sldId id="273" r:id="rId10"/>
    <p:sldId id="272" r:id="rId11"/>
    <p:sldId id="277" r:id="rId12"/>
    <p:sldId id="276" r:id="rId13"/>
    <p:sldId id="278" r:id="rId14"/>
    <p:sldId id="280" r:id="rId15"/>
    <p:sldId id="281" r:id="rId16"/>
  </p:sldIdLst>
  <p:sldSz cx="12192000" cy="6858000"/>
  <p:notesSz cx="6858000" cy="9144000"/>
  <p:embeddedFontLst>
    <p:embeddedFont>
      <p:font typeface="08서울남산체 B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함초롬돋움" panose="020B0604000101010101" pitchFamily="50" charset="-127"/>
      <p:regular r:id="rId20"/>
      <p:bold r:id="rId21"/>
    </p:embeddedFont>
    <p:embeddedFont>
      <p:font typeface="HyhwpEQ" panose="02030600000101010101" pitchFamily="18" charset="-127"/>
      <p:regular r:id="rId22"/>
    </p:embeddedFont>
    <p:embeddedFont>
      <p:font typeface="다음_Regular" panose="02000603060000000000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A43"/>
    <a:srgbClr val="F1715C"/>
    <a:srgbClr val="FAFAFA"/>
    <a:srgbClr val="4DD0E2"/>
    <a:srgbClr val="FDCC9B"/>
    <a:srgbClr val="FEB100"/>
    <a:srgbClr val="EEEEEE"/>
    <a:srgbClr val="E84E8A"/>
    <a:srgbClr val="35CBFE"/>
    <a:srgbClr val="E2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4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6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3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1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5AA8-1352-4104-B3D5-931019D53375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8EC4-2490-46CF-AF1E-E5FD48F9B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06271" y="1427187"/>
            <a:ext cx="3585454" cy="3585557"/>
            <a:chOff x="6882497" y="1563707"/>
            <a:chExt cx="3585454" cy="3585557"/>
          </a:xfrm>
          <a:solidFill>
            <a:srgbClr val="E6E7E9"/>
          </a:solidFill>
        </p:grpSpPr>
        <p:sp>
          <p:nvSpPr>
            <p:cNvPr id="8" name="자유형 7"/>
            <p:cNvSpPr/>
            <p:nvPr/>
          </p:nvSpPr>
          <p:spPr>
            <a:xfrm rot="13500000">
              <a:off x="7817051" y="1557654"/>
              <a:ext cx="852814" cy="1137568"/>
            </a:xfrm>
            <a:custGeom>
              <a:avLst/>
              <a:gdLst>
                <a:gd name="connsiteX0" fmla="*/ 384126 w 852814"/>
                <a:gd name="connsiteY0" fmla="*/ 1137568 h 1137568"/>
                <a:gd name="connsiteX1" fmla="*/ 0 w 852814"/>
                <a:gd name="connsiteY1" fmla="*/ 753442 h 1137568"/>
                <a:gd name="connsiteX2" fmla="*/ 309577 w 852814"/>
                <a:gd name="connsiteY2" fmla="*/ 6056 h 1137568"/>
                <a:gd name="connsiteX3" fmla="*/ 309288 w 852814"/>
                <a:gd name="connsiteY3" fmla="*/ 0 h 1137568"/>
                <a:gd name="connsiteX4" fmla="*/ 852524 w 852814"/>
                <a:gd name="connsiteY4" fmla="*/ 0 h 1137568"/>
                <a:gd name="connsiteX5" fmla="*/ 852814 w 852814"/>
                <a:gd name="connsiteY5" fmla="*/ 6056 h 1137568"/>
                <a:gd name="connsiteX6" fmla="*/ 384126 w 852814"/>
                <a:gd name="connsiteY6" fmla="*/ 1137568 h 113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814" h="1137568">
                  <a:moveTo>
                    <a:pt x="384126" y="1137568"/>
                  </a:moveTo>
                  <a:lnTo>
                    <a:pt x="0" y="753442"/>
                  </a:lnTo>
                  <a:cubicBezTo>
                    <a:pt x="206385" y="547057"/>
                    <a:pt x="309578" y="276557"/>
                    <a:pt x="309577" y="6056"/>
                  </a:cubicBezTo>
                  <a:lnTo>
                    <a:pt x="309288" y="0"/>
                  </a:lnTo>
                  <a:lnTo>
                    <a:pt x="852524" y="0"/>
                  </a:lnTo>
                  <a:lnTo>
                    <a:pt x="852814" y="6056"/>
                  </a:lnTo>
                  <a:cubicBezTo>
                    <a:pt x="852814" y="415583"/>
                    <a:pt x="696585" y="825110"/>
                    <a:pt x="384126" y="1137568"/>
                  </a:cubicBezTo>
                  <a:close/>
                </a:path>
              </a:pathLst>
            </a:custGeom>
            <a:solidFill>
              <a:srgbClr val="F171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3500000">
              <a:off x="8549848" y="1700100"/>
              <a:ext cx="1118090" cy="845304"/>
            </a:xfrm>
            <a:custGeom>
              <a:avLst/>
              <a:gdLst>
                <a:gd name="connsiteX0" fmla="*/ 1118090 w 1118090"/>
                <a:gd name="connsiteY0" fmla="*/ 384125 h 845304"/>
                <a:gd name="connsiteX1" fmla="*/ 1004580 w 1118090"/>
                <a:gd name="connsiteY1" fmla="*/ 486723 h 845304"/>
                <a:gd name="connsiteX2" fmla="*/ 147983 w 1118090"/>
                <a:gd name="connsiteY2" fmla="*/ 838239 h 845304"/>
                <a:gd name="connsiteX3" fmla="*/ 0 w 1118090"/>
                <a:gd name="connsiteY3" fmla="*/ 845304 h 845304"/>
                <a:gd name="connsiteX4" fmla="*/ 0 w 1118090"/>
                <a:gd name="connsiteY4" fmla="*/ 302068 h 845304"/>
                <a:gd name="connsiteX5" fmla="*/ 95913 w 1118090"/>
                <a:gd name="connsiteY5" fmla="*/ 297489 h 845304"/>
                <a:gd name="connsiteX6" fmla="*/ 661712 w 1118090"/>
                <a:gd name="connsiteY6" fmla="*/ 65305 h 845304"/>
                <a:gd name="connsiteX7" fmla="*/ 733964 w 1118090"/>
                <a:gd name="connsiteY7" fmla="*/ 0 h 845304"/>
                <a:gd name="connsiteX8" fmla="*/ 1118090 w 1118090"/>
                <a:gd name="connsiteY8" fmla="*/ 384125 h 84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8090" h="845304">
                  <a:moveTo>
                    <a:pt x="1118090" y="384125"/>
                  </a:moveTo>
                  <a:lnTo>
                    <a:pt x="1004580" y="486723"/>
                  </a:lnTo>
                  <a:cubicBezTo>
                    <a:pt x="753173" y="691774"/>
                    <a:pt x="453991" y="808946"/>
                    <a:pt x="147983" y="838239"/>
                  </a:cubicBezTo>
                  <a:lnTo>
                    <a:pt x="0" y="845304"/>
                  </a:lnTo>
                  <a:lnTo>
                    <a:pt x="0" y="302068"/>
                  </a:lnTo>
                  <a:lnTo>
                    <a:pt x="95913" y="297489"/>
                  </a:lnTo>
                  <a:cubicBezTo>
                    <a:pt x="298036" y="278140"/>
                    <a:pt x="495653" y="200746"/>
                    <a:pt x="661712" y="65305"/>
                  </a:cubicBezTo>
                  <a:lnTo>
                    <a:pt x="733964" y="0"/>
                  </a:lnTo>
                  <a:lnTo>
                    <a:pt x="1118090" y="3841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3500000">
              <a:off x="9344354" y="2500120"/>
              <a:ext cx="1126114" cy="852556"/>
            </a:xfrm>
            <a:custGeom>
              <a:avLst/>
              <a:gdLst>
                <a:gd name="connsiteX0" fmla="*/ 1126114 w 1126114"/>
                <a:gd name="connsiteY0" fmla="*/ 852556 h 852556"/>
                <a:gd name="connsiteX1" fmla="*/ 978130 w 1126114"/>
                <a:gd name="connsiteY1" fmla="*/ 845491 h 852556"/>
                <a:gd name="connsiteX2" fmla="*/ 1 w 1126114"/>
                <a:gd name="connsiteY2" fmla="*/ 384126 h 852556"/>
                <a:gd name="connsiteX3" fmla="*/ 0 w 1126114"/>
                <a:gd name="connsiteY3" fmla="*/ 384126 h 852556"/>
                <a:gd name="connsiteX4" fmla="*/ 384126 w 1126114"/>
                <a:gd name="connsiteY4" fmla="*/ 0 h 852556"/>
                <a:gd name="connsiteX5" fmla="*/ 384126 w 1126114"/>
                <a:gd name="connsiteY5" fmla="*/ 0 h 852556"/>
                <a:gd name="connsiteX6" fmla="*/ 1030200 w 1126114"/>
                <a:gd name="connsiteY6" fmla="*/ 304741 h 852556"/>
                <a:gd name="connsiteX7" fmla="*/ 1126114 w 1126114"/>
                <a:gd name="connsiteY7" fmla="*/ 309320 h 852556"/>
                <a:gd name="connsiteX8" fmla="*/ 1126114 w 1126114"/>
                <a:gd name="connsiteY8" fmla="*/ 852556 h 85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6114" h="852556">
                  <a:moveTo>
                    <a:pt x="1126114" y="852556"/>
                  </a:moveTo>
                  <a:lnTo>
                    <a:pt x="978130" y="845491"/>
                  </a:lnTo>
                  <a:cubicBezTo>
                    <a:pt x="621121" y="811315"/>
                    <a:pt x="273402" y="657527"/>
                    <a:pt x="1" y="384126"/>
                  </a:cubicBezTo>
                  <a:lnTo>
                    <a:pt x="0" y="384126"/>
                  </a:lnTo>
                  <a:lnTo>
                    <a:pt x="384126" y="0"/>
                  </a:lnTo>
                  <a:lnTo>
                    <a:pt x="384126" y="0"/>
                  </a:lnTo>
                  <a:cubicBezTo>
                    <a:pt x="564713" y="180587"/>
                    <a:pt x="794389" y="282167"/>
                    <a:pt x="1030200" y="304741"/>
                  </a:cubicBezTo>
                  <a:lnTo>
                    <a:pt x="1126114" y="309320"/>
                  </a:lnTo>
                  <a:lnTo>
                    <a:pt x="1126114" y="8525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3500000">
              <a:off x="7013821" y="2373314"/>
              <a:ext cx="852009" cy="1114657"/>
            </a:xfrm>
            <a:custGeom>
              <a:avLst/>
              <a:gdLst>
                <a:gd name="connsiteX0" fmla="*/ 852009 w 852009"/>
                <a:gd name="connsiteY0" fmla="*/ 1114657 h 1114657"/>
                <a:gd name="connsiteX1" fmla="*/ 308773 w 852009"/>
                <a:gd name="connsiteY1" fmla="*/ 1114657 h 1114657"/>
                <a:gd name="connsiteX2" fmla="*/ 304741 w 852009"/>
                <a:gd name="connsiteY2" fmla="*/ 1030200 h 1114657"/>
                <a:gd name="connsiteX3" fmla="*/ 0 w 852009"/>
                <a:gd name="connsiteY3" fmla="*/ 384127 h 1114657"/>
                <a:gd name="connsiteX4" fmla="*/ 0 w 852009"/>
                <a:gd name="connsiteY4" fmla="*/ 384126 h 1114657"/>
                <a:gd name="connsiteX5" fmla="*/ 384126 w 852009"/>
                <a:gd name="connsiteY5" fmla="*/ 0 h 1114657"/>
                <a:gd name="connsiteX6" fmla="*/ 384126 w 852009"/>
                <a:gd name="connsiteY6" fmla="*/ 1 h 1114657"/>
                <a:gd name="connsiteX7" fmla="*/ 845491 w 852009"/>
                <a:gd name="connsiteY7" fmla="*/ 978130 h 1114657"/>
                <a:gd name="connsiteX8" fmla="*/ 852009 w 852009"/>
                <a:gd name="connsiteY8" fmla="*/ 1114657 h 111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009" h="1114657">
                  <a:moveTo>
                    <a:pt x="852009" y="1114657"/>
                  </a:moveTo>
                  <a:lnTo>
                    <a:pt x="308773" y="1114657"/>
                  </a:lnTo>
                  <a:lnTo>
                    <a:pt x="304741" y="1030200"/>
                  </a:lnTo>
                  <a:cubicBezTo>
                    <a:pt x="282167" y="794389"/>
                    <a:pt x="180587" y="564713"/>
                    <a:pt x="0" y="384127"/>
                  </a:cubicBezTo>
                  <a:lnTo>
                    <a:pt x="0" y="384126"/>
                  </a:lnTo>
                  <a:lnTo>
                    <a:pt x="384126" y="0"/>
                  </a:lnTo>
                  <a:lnTo>
                    <a:pt x="384126" y="1"/>
                  </a:lnTo>
                  <a:cubicBezTo>
                    <a:pt x="657527" y="273402"/>
                    <a:pt x="811315" y="621121"/>
                    <a:pt x="845491" y="978130"/>
                  </a:cubicBezTo>
                  <a:lnTo>
                    <a:pt x="852009" y="111465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3500000">
              <a:off x="6884911" y="3365039"/>
              <a:ext cx="1118089" cy="845304"/>
            </a:xfrm>
            <a:custGeom>
              <a:avLst/>
              <a:gdLst>
                <a:gd name="connsiteX0" fmla="*/ 1118089 w 1118089"/>
                <a:gd name="connsiteY0" fmla="*/ 461178 h 845304"/>
                <a:gd name="connsiteX1" fmla="*/ 733963 w 1118089"/>
                <a:gd name="connsiteY1" fmla="*/ 845304 h 845304"/>
                <a:gd name="connsiteX2" fmla="*/ 661712 w 1118089"/>
                <a:gd name="connsiteY2" fmla="*/ 779999 h 845304"/>
                <a:gd name="connsiteX3" fmla="*/ 95913 w 1118089"/>
                <a:gd name="connsiteY3" fmla="*/ 547815 h 845304"/>
                <a:gd name="connsiteX4" fmla="*/ 0 w 1118089"/>
                <a:gd name="connsiteY4" fmla="*/ 543236 h 845304"/>
                <a:gd name="connsiteX5" fmla="*/ 0 w 1118089"/>
                <a:gd name="connsiteY5" fmla="*/ 0 h 845304"/>
                <a:gd name="connsiteX6" fmla="*/ 147983 w 1118089"/>
                <a:gd name="connsiteY6" fmla="*/ 7065 h 845304"/>
                <a:gd name="connsiteX7" fmla="*/ 1004580 w 1118089"/>
                <a:gd name="connsiteY7" fmla="*/ 358581 h 845304"/>
                <a:gd name="connsiteX8" fmla="*/ 1118089 w 1118089"/>
                <a:gd name="connsiteY8" fmla="*/ 461178 h 84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8089" h="845304">
                  <a:moveTo>
                    <a:pt x="1118089" y="461178"/>
                  </a:moveTo>
                  <a:lnTo>
                    <a:pt x="733963" y="845304"/>
                  </a:lnTo>
                  <a:lnTo>
                    <a:pt x="661712" y="779999"/>
                  </a:lnTo>
                  <a:cubicBezTo>
                    <a:pt x="495653" y="644558"/>
                    <a:pt x="298037" y="567164"/>
                    <a:pt x="95913" y="547815"/>
                  </a:cubicBezTo>
                  <a:lnTo>
                    <a:pt x="0" y="543236"/>
                  </a:lnTo>
                  <a:lnTo>
                    <a:pt x="0" y="0"/>
                  </a:lnTo>
                  <a:lnTo>
                    <a:pt x="147983" y="7065"/>
                  </a:lnTo>
                  <a:cubicBezTo>
                    <a:pt x="453991" y="36358"/>
                    <a:pt x="753173" y="153530"/>
                    <a:pt x="1004580" y="358581"/>
                  </a:cubicBezTo>
                  <a:lnTo>
                    <a:pt x="1118089" y="461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13500000">
              <a:off x="9480398" y="3227061"/>
              <a:ext cx="845562" cy="1129545"/>
            </a:xfrm>
            <a:custGeom>
              <a:avLst/>
              <a:gdLst>
                <a:gd name="connsiteX0" fmla="*/ 845562 w 845562"/>
                <a:gd name="connsiteY0" fmla="*/ 745419 h 1129545"/>
                <a:gd name="connsiteX1" fmla="*/ 461436 w 845562"/>
                <a:gd name="connsiteY1" fmla="*/ 1129545 h 1129545"/>
                <a:gd name="connsiteX2" fmla="*/ 358839 w 845562"/>
                <a:gd name="connsiteY2" fmla="*/ 1016036 h 1129545"/>
                <a:gd name="connsiteX3" fmla="*/ 0 w 845562"/>
                <a:gd name="connsiteY3" fmla="*/ 6056 h 1129545"/>
                <a:gd name="connsiteX4" fmla="*/ 289 w 845562"/>
                <a:gd name="connsiteY4" fmla="*/ 0 h 1129545"/>
                <a:gd name="connsiteX5" fmla="*/ 543526 w 845562"/>
                <a:gd name="connsiteY5" fmla="*/ 0 h 1129545"/>
                <a:gd name="connsiteX6" fmla="*/ 543236 w 845562"/>
                <a:gd name="connsiteY6" fmla="*/ 6056 h 1129545"/>
                <a:gd name="connsiteX7" fmla="*/ 780257 w 845562"/>
                <a:gd name="connsiteY7" fmla="*/ 673168 h 1129545"/>
                <a:gd name="connsiteX8" fmla="*/ 845562 w 845562"/>
                <a:gd name="connsiteY8" fmla="*/ 745419 h 112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5562" h="1129545">
                  <a:moveTo>
                    <a:pt x="845562" y="745419"/>
                  </a:moveTo>
                  <a:lnTo>
                    <a:pt x="461436" y="1129545"/>
                  </a:lnTo>
                  <a:lnTo>
                    <a:pt x="358839" y="1016036"/>
                  </a:lnTo>
                  <a:cubicBezTo>
                    <a:pt x="119613" y="722728"/>
                    <a:pt x="0" y="364392"/>
                    <a:pt x="0" y="6056"/>
                  </a:cubicBezTo>
                  <a:lnTo>
                    <a:pt x="289" y="0"/>
                  </a:lnTo>
                  <a:lnTo>
                    <a:pt x="543526" y="0"/>
                  </a:lnTo>
                  <a:lnTo>
                    <a:pt x="543236" y="6056"/>
                  </a:lnTo>
                  <a:cubicBezTo>
                    <a:pt x="543236" y="242744"/>
                    <a:pt x="622243" y="479432"/>
                    <a:pt x="780257" y="673168"/>
                  </a:cubicBezTo>
                  <a:lnTo>
                    <a:pt x="845562" y="745419"/>
                  </a:lnTo>
                  <a:close/>
                </a:path>
              </a:pathLst>
            </a:custGeom>
            <a:solidFill>
              <a:srgbClr val="F171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3500000">
              <a:off x="7684544" y="4159930"/>
              <a:ext cx="1126113" cy="852556"/>
            </a:xfrm>
            <a:custGeom>
              <a:avLst/>
              <a:gdLst>
                <a:gd name="connsiteX0" fmla="*/ 1126113 w 1126113"/>
                <a:gd name="connsiteY0" fmla="*/ 543236 h 852556"/>
                <a:gd name="connsiteX1" fmla="*/ 1030199 w 1126113"/>
                <a:gd name="connsiteY1" fmla="*/ 547815 h 852556"/>
                <a:gd name="connsiteX2" fmla="*/ 384125 w 1126113"/>
                <a:gd name="connsiteY2" fmla="*/ 852556 h 852556"/>
                <a:gd name="connsiteX3" fmla="*/ 0 w 1126113"/>
                <a:gd name="connsiteY3" fmla="*/ 468430 h 852556"/>
                <a:gd name="connsiteX4" fmla="*/ 978129 w 1126113"/>
                <a:gd name="connsiteY4" fmla="*/ 7065 h 852556"/>
                <a:gd name="connsiteX5" fmla="*/ 1126113 w 1126113"/>
                <a:gd name="connsiteY5" fmla="*/ 0 h 852556"/>
                <a:gd name="connsiteX6" fmla="*/ 1126113 w 1126113"/>
                <a:gd name="connsiteY6" fmla="*/ 543236 h 85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113" h="852556">
                  <a:moveTo>
                    <a:pt x="1126113" y="543236"/>
                  </a:moveTo>
                  <a:lnTo>
                    <a:pt x="1030199" y="547815"/>
                  </a:lnTo>
                  <a:cubicBezTo>
                    <a:pt x="794388" y="570388"/>
                    <a:pt x="564712" y="671969"/>
                    <a:pt x="384125" y="852556"/>
                  </a:cubicBezTo>
                  <a:lnTo>
                    <a:pt x="0" y="468430"/>
                  </a:lnTo>
                  <a:cubicBezTo>
                    <a:pt x="273401" y="195029"/>
                    <a:pt x="621120" y="41240"/>
                    <a:pt x="978129" y="7065"/>
                  </a:cubicBezTo>
                  <a:lnTo>
                    <a:pt x="1126113" y="0"/>
                  </a:lnTo>
                  <a:lnTo>
                    <a:pt x="1126113" y="543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3500000">
              <a:off x="8682272" y="4036477"/>
              <a:ext cx="844757" cy="1106634"/>
            </a:xfrm>
            <a:custGeom>
              <a:avLst/>
              <a:gdLst>
                <a:gd name="connsiteX0" fmla="*/ 543236 w 844757"/>
                <a:gd name="connsiteY0" fmla="*/ 1106634 h 1106634"/>
                <a:gd name="connsiteX1" fmla="*/ 0 w 844757"/>
                <a:gd name="connsiteY1" fmla="*/ 1106634 h 1106634"/>
                <a:gd name="connsiteX2" fmla="*/ 6518 w 844757"/>
                <a:gd name="connsiteY2" fmla="*/ 970107 h 1106634"/>
                <a:gd name="connsiteX3" fmla="*/ 358034 w 844757"/>
                <a:gd name="connsiteY3" fmla="*/ 113510 h 1106634"/>
                <a:gd name="connsiteX4" fmla="*/ 460632 w 844757"/>
                <a:gd name="connsiteY4" fmla="*/ 0 h 1106634"/>
                <a:gd name="connsiteX5" fmla="*/ 844757 w 844757"/>
                <a:gd name="connsiteY5" fmla="*/ 384126 h 1106634"/>
                <a:gd name="connsiteX6" fmla="*/ 779452 w 844757"/>
                <a:gd name="connsiteY6" fmla="*/ 456378 h 1106634"/>
                <a:gd name="connsiteX7" fmla="*/ 547268 w 844757"/>
                <a:gd name="connsiteY7" fmla="*/ 1022177 h 1106634"/>
                <a:gd name="connsiteX8" fmla="*/ 543236 w 844757"/>
                <a:gd name="connsiteY8" fmla="*/ 1106634 h 110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4757" h="1106634">
                  <a:moveTo>
                    <a:pt x="543236" y="1106634"/>
                  </a:moveTo>
                  <a:lnTo>
                    <a:pt x="0" y="1106634"/>
                  </a:lnTo>
                  <a:lnTo>
                    <a:pt x="6518" y="970107"/>
                  </a:lnTo>
                  <a:cubicBezTo>
                    <a:pt x="35811" y="664099"/>
                    <a:pt x="152983" y="364917"/>
                    <a:pt x="358034" y="113510"/>
                  </a:cubicBezTo>
                  <a:lnTo>
                    <a:pt x="460632" y="0"/>
                  </a:lnTo>
                  <a:lnTo>
                    <a:pt x="844757" y="384126"/>
                  </a:lnTo>
                  <a:lnTo>
                    <a:pt x="779452" y="456378"/>
                  </a:lnTo>
                  <a:cubicBezTo>
                    <a:pt x="644011" y="622437"/>
                    <a:pt x="566617" y="820053"/>
                    <a:pt x="547268" y="1022177"/>
                  </a:cubicBezTo>
                  <a:lnTo>
                    <a:pt x="543236" y="11066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145510" y="2560838"/>
            <a:ext cx="20419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schemeClr val="bg1"/>
                </a:solidFill>
              </a:rPr>
              <a:t>FINAL</a:t>
            </a:r>
          </a:p>
          <a:p>
            <a:pPr lvl="0" algn="ctr">
              <a:lnSpc>
                <a:spcPct val="150000"/>
              </a:lnSpc>
            </a:pPr>
            <a:r>
              <a:rPr lang="en-US" altLang="ko-KR" sz="2000" b="1" i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i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7348054" y="2553848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6568652" y="4325274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8" name="자유형 27"/>
          <p:cNvSpPr>
            <a:spLocks/>
          </p:cNvSpPr>
          <p:nvPr/>
        </p:nvSpPr>
        <p:spPr bwMode="auto">
          <a:xfrm>
            <a:off x="4869123" y="2598336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9" name="Freeform 16"/>
          <p:cNvSpPr>
            <a:spLocks noEditPoints="1"/>
          </p:cNvSpPr>
          <p:nvPr/>
        </p:nvSpPr>
        <p:spPr bwMode="auto">
          <a:xfrm>
            <a:off x="6601713" y="1919217"/>
            <a:ext cx="199566" cy="169280"/>
          </a:xfrm>
          <a:custGeom>
            <a:avLst/>
            <a:gdLst>
              <a:gd name="T0" fmla="*/ 1532 w 3756"/>
              <a:gd name="T1" fmla="*/ 2536 h 3186"/>
              <a:gd name="T2" fmla="*/ 1516 w 3756"/>
              <a:gd name="T3" fmla="*/ 2550 h 3186"/>
              <a:gd name="T4" fmla="*/ 1450 w 3756"/>
              <a:gd name="T5" fmla="*/ 2904 h 3186"/>
              <a:gd name="T6" fmla="*/ 1457 w 3756"/>
              <a:gd name="T7" fmla="*/ 2929 h 3186"/>
              <a:gd name="T8" fmla="*/ 1481 w 3756"/>
              <a:gd name="T9" fmla="*/ 2941 h 3186"/>
              <a:gd name="T10" fmla="*/ 2288 w 3756"/>
              <a:gd name="T11" fmla="*/ 2937 h 3186"/>
              <a:gd name="T12" fmla="*/ 2304 w 3756"/>
              <a:gd name="T13" fmla="*/ 2921 h 3186"/>
              <a:gd name="T14" fmla="*/ 2306 w 3756"/>
              <a:gd name="T15" fmla="*/ 2905 h 3186"/>
              <a:gd name="T16" fmla="*/ 2243 w 3756"/>
              <a:gd name="T17" fmla="*/ 2560 h 3186"/>
              <a:gd name="T18" fmla="*/ 2233 w 3756"/>
              <a:gd name="T19" fmla="*/ 2542 h 3186"/>
              <a:gd name="T20" fmla="*/ 2214 w 3756"/>
              <a:gd name="T21" fmla="*/ 2534 h 3186"/>
              <a:gd name="T22" fmla="*/ 585 w 3756"/>
              <a:gd name="T23" fmla="*/ 305 h 3186"/>
              <a:gd name="T24" fmla="*/ 560 w 3756"/>
              <a:gd name="T25" fmla="*/ 314 h 3186"/>
              <a:gd name="T26" fmla="*/ 544 w 3756"/>
              <a:gd name="T27" fmla="*/ 336 h 3186"/>
              <a:gd name="T28" fmla="*/ 542 w 3756"/>
              <a:gd name="T29" fmla="*/ 1890 h 3186"/>
              <a:gd name="T30" fmla="*/ 553 w 3756"/>
              <a:gd name="T31" fmla="*/ 1921 h 3186"/>
              <a:gd name="T32" fmla="*/ 3188 w 3756"/>
              <a:gd name="T33" fmla="*/ 1930 h 3186"/>
              <a:gd name="T34" fmla="*/ 3211 w 3756"/>
              <a:gd name="T35" fmla="*/ 1906 h 3186"/>
              <a:gd name="T36" fmla="*/ 3214 w 3756"/>
              <a:gd name="T37" fmla="*/ 350 h 3186"/>
              <a:gd name="T38" fmla="*/ 3206 w 3756"/>
              <a:gd name="T39" fmla="*/ 324 h 3186"/>
              <a:gd name="T40" fmla="*/ 3185 w 3756"/>
              <a:gd name="T41" fmla="*/ 308 h 3186"/>
              <a:gd name="T42" fmla="*/ 585 w 3756"/>
              <a:gd name="T43" fmla="*/ 305 h 3186"/>
              <a:gd name="T44" fmla="*/ 3170 w 3756"/>
              <a:gd name="T45" fmla="*/ 0 h 3186"/>
              <a:gd name="T46" fmla="*/ 3263 w 3756"/>
              <a:gd name="T47" fmla="*/ 13 h 3186"/>
              <a:gd name="T48" fmla="*/ 3346 w 3756"/>
              <a:gd name="T49" fmla="*/ 48 h 3186"/>
              <a:gd name="T50" fmla="*/ 3418 w 3756"/>
              <a:gd name="T51" fmla="*/ 103 h 3186"/>
              <a:gd name="T52" fmla="*/ 3473 w 3756"/>
              <a:gd name="T53" fmla="*/ 173 h 3186"/>
              <a:gd name="T54" fmla="*/ 3508 w 3756"/>
              <a:gd name="T55" fmla="*/ 256 h 3186"/>
              <a:gd name="T56" fmla="*/ 3520 w 3756"/>
              <a:gd name="T57" fmla="*/ 350 h 3186"/>
              <a:gd name="T58" fmla="*/ 3518 w 3756"/>
              <a:gd name="T59" fmla="*/ 1931 h 3186"/>
              <a:gd name="T60" fmla="*/ 3500 w 3756"/>
              <a:gd name="T61" fmla="*/ 2009 h 3186"/>
              <a:gd name="T62" fmla="*/ 3516 w 3756"/>
              <a:gd name="T63" fmla="*/ 2049 h 3186"/>
              <a:gd name="T64" fmla="*/ 3754 w 3756"/>
              <a:gd name="T65" fmla="*/ 3006 h 3186"/>
              <a:gd name="T66" fmla="*/ 3753 w 3756"/>
              <a:gd name="T67" fmla="*/ 3060 h 3186"/>
              <a:gd name="T68" fmla="*/ 3729 w 3756"/>
              <a:gd name="T69" fmla="*/ 3116 h 3186"/>
              <a:gd name="T70" fmla="*/ 3687 w 3756"/>
              <a:gd name="T71" fmla="*/ 3158 h 3186"/>
              <a:gd name="T72" fmla="*/ 3631 w 3756"/>
              <a:gd name="T73" fmla="*/ 3182 h 3186"/>
              <a:gd name="T74" fmla="*/ 157 w 3756"/>
              <a:gd name="T75" fmla="*/ 3186 h 3186"/>
              <a:gd name="T76" fmla="*/ 101 w 3756"/>
              <a:gd name="T77" fmla="*/ 3175 h 3186"/>
              <a:gd name="T78" fmla="*/ 52 w 3756"/>
              <a:gd name="T79" fmla="*/ 3146 h 3186"/>
              <a:gd name="T80" fmla="*/ 18 w 3756"/>
              <a:gd name="T81" fmla="*/ 3101 h 3186"/>
              <a:gd name="T82" fmla="*/ 1 w 3756"/>
              <a:gd name="T83" fmla="*/ 3047 h 3186"/>
              <a:gd name="T84" fmla="*/ 5 w 3756"/>
              <a:gd name="T85" fmla="*/ 2991 h 3186"/>
              <a:gd name="T86" fmla="*/ 247 w 3756"/>
              <a:gd name="T87" fmla="*/ 2028 h 3186"/>
              <a:gd name="T88" fmla="*/ 245 w 3756"/>
              <a:gd name="T89" fmla="*/ 1970 h 3186"/>
              <a:gd name="T90" fmla="*/ 236 w 3756"/>
              <a:gd name="T91" fmla="*/ 1890 h 3186"/>
              <a:gd name="T92" fmla="*/ 239 w 3756"/>
              <a:gd name="T93" fmla="*/ 302 h 3186"/>
              <a:gd name="T94" fmla="*/ 263 w 3756"/>
              <a:gd name="T95" fmla="*/ 214 h 3186"/>
              <a:gd name="T96" fmla="*/ 308 w 3756"/>
              <a:gd name="T97" fmla="*/ 136 h 3186"/>
              <a:gd name="T98" fmla="*/ 372 w 3756"/>
              <a:gd name="T99" fmla="*/ 73 h 3186"/>
              <a:gd name="T100" fmla="*/ 450 w 3756"/>
              <a:gd name="T101" fmla="*/ 27 h 3186"/>
              <a:gd name="T102" fmla="*/ 538 w 3756"/>
              <a:gd name="T103" fmla="*/ 3 h 3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56" h="3186">
                <a:moveTo>
                  <a:pt x="1542" y="2534"/>
                </a:moveTo>
                <a:lnTo>
                  <a:pt x="1532" y="2536"/>
                </a:lnTo>
                <a:lnTo>
                  <a:pt x="1523" y="2542"/>
                </a:lnTo>
                <a:lnTo>
                  <a:pt x="1516" y="2550"/>
                </a:lnTo>
                <a:lnTo>
                  <a:pt x="1513" y="2560"/>
                </a:lnTo>
                <a:lnTo>
                  <a:pt x="1450" y="2904"/>
                </a:lnTo>
                <a:lnTo>
                  <a:pt x="1451" y="2917"/>
                </a:lnTo>
                <a:lnTo>
                  <a:pt x="1457" y="2929"/>
                </a:lnTo>
                <a:lnTo>
                  <a:pt x="1467" y="2937"/>
                </a:lnTo>
                <a:lnTo>
                  <a:pt x="1481" y="2941"/>
                </a:lnTo>
                <a:lnTo>
                  <a:pt x="2275" y="2941"/>
                </a:lnTo>
                <a:lnTo>
                  <a:pt x="2288" y="2937"/>
                </a:lnTo>
                <a:lnTo>
                  <a:pt x="2297" y="2932"/>
                </a:lnTo>
                <a:lnTo>
                  <a:pt x="2304" y="2921"/>
                </a:lnTo>
                <a:lnTo>
                  <a:pt x="2306" y="2909"/>
                </a:lnTo>
                <a:lnTo>
                  <a:pt x="2306" y="2905"/>
                </a:lnTo>
                <a:lnTo>
                  <a:pt x="2305" y="2901"/>
                </a:lnTo>
                <a:lnTo>
                  <a:pt x="2243" y="2560"/>
                </a:lnTo>
                <a:lnTo>
                  <a:pt x="2240" y="2550"/>
                </a:lnTo>
                <a:lnTo>
                  <a:pt x="2233" y="2542"/>
                </a:lnTo>
                <a:lnTo>
                  <a:pt x="2224" y="2536"/>
                </a:lnTo>
                <a:lnTo>
                  <a:pt x="2214" y="2534"/>
                </a:lnTo>
                <a:lnTo>
                  <a:pt x="1542" y="2534"/>
                </a:lnTo>
                <a:close/>
                <a:moveTo>
                  <a:pt x="585" y="305"/>
                </a:moveTo>
                <a:lnTo>
                  <a:pt x="571" y="308"/>
                </a:lnTo>
                <a:lnTo>
                  <a:pt x="560" y="314"/>
                </a:lnTo>
                <a:lnTo>
                  <a:pt x="550" y="324"/>
                </a:lnTo>
                <a:lnTo>
                  <a:pt x="544" y="336"/>
                </a:lnTo>
                <a:lnTo>
                  <a:pt x="542" y="350"/>
                </a:lnTo>
                <a:lnTo>
                  <a:pt x="542" y="1890"/>
                </a:lnTo>
                <a:lnTo>
                  <a:pt x="544" y="1906"/>
                </a:lnTo>
                <a:lnTo>
                  <a:pt x="553" y="1921"/>
                </a:lnTo>
                <a:lnTo>
                  <a:pt x="567" y="1930"/>
                </a:lnTo>
                <a:lnTo>
                  <a:pt x="3188" y="1930"/>
                </a:lnTo>
                <a:lnTo>
                  <a:pt x="3202" y="1921"/>
                </a:lnTo>
                <a:lnTo>
                  <a:pt x="3211" y="1906"/>
                </a:lnTo>
                <a:lnTo>
                  <a:pt x="3214" y="1890"/>
                </a:lnTo>
                <a:lnTo>
                  <a:pt x="3214" y="350"/>
                </a:lnTo>
                <a:lnTo>
                  <a:pt x="3212" y="336"/>
                </a:lnTo>
                <a:lnTo>
                  <a:pt x="3206" y="324"/>
                </a:lnTo>
                <a:lnTo>
                  <a:pt x="3196" y="314"/>
                </a:lnTo>
                <a:lnTo>
                  <a:pt x="3185" y="308"/>
                </a:lnTo>
                <a:lnTo>
                  <a:pt x="3170" y="305"/>
                </a:lnTo>
                <a:lnTo>
                  <a:pt x="585" y="305"/>
                </a:lnTo>
                <a:close/>
                <a:moveTo>
                  <a:pt x="585" y="0"/>
                </a:moveTo>
                <a:lnTo>
                  <a:pt x="3170" y="0"/>
                </a:lnTo>
                <a:lnTo>
                  <a:pt x="3218" y="3"/>
                </a:lnTo>
                <a:lnTo>
                  <a:pt x="3263" y="13"/>
                </a:lnTo>
                <a:lnTo>
                  <a:pt x="3306" y="27"/>
                </a:lnTo>
                <a:lnTo>
                  <a:pt x="3346" y="48"/>
                </a:lnTo>
                <a:lnTo>
                  <a:pt x="3384" y="73"/>
                </a:lnTo>
                <a:lnTo>
                  <a:pt x="3418" y="103"/>
                </a:lnTo>
                <a:lnTo>
                  <a:pt x="3448" y="136"/>
                </a:lnTo>
                <a:lnTo>
                  <a:pt x="3473" y="173"/>
                </a:lnTo>
                <a:lnTo>
                  <a:pt x="3493" y="214"/>
                </a:lnTo>
                <a:lnTo>
                  <a:pt x="3508" y="256"/>
                </a:lnTo>
                <a:lnTo>
                  <a:pt x="3517" y="302"/>
                </a:lnTo>
                <a:lnTo>
                  <a:pt x="3520" y="350"/>
                </a:lnTo>
                <a:lnTo>
                  <a:pt x="3520" y="1890"/>
                </a:lnTo>
                <a:lnTo>
                  <a:pt x="3518" y="1931"/>
                </a:lnTo>
                <a:lnTo>
                  <a:pt x="3510" y="1970"/>
                </a:lnTo>
                <a:lnTo>
                  <a:pt x="3500" y="2009"/>
                </a:lnTo>
                <a:lnTo>
                  <a:pt x="3509" y="2028"/>
                </a:lnTo>
                <a:lnTo>
                  <a:pt x="3516" y="2049"/>
                </a:lnTo>
                <a:lnTo>
                  <a:pt x="3749" y="2983"/>
                </a:lnTo>
                <a:lnTo>
                  <a:pt x="3754" y="3006"/>
                </a:lnTo>
                <a:lnTo>
                  <a:pt x="3756" y="3029"/>
                </a:lnTo>
                <a:lnTo>
                  <a:pt x="3753" y="3060"/>
                </a:lnTo>
                <a:lnTo>
                  <a:pt x="3743" y="3090"/>
                </a:lnTo>
                <a:lnTo>
                  <a:pt x="3729" y="3116"/>
                </a:lnTo>
                <a:lnTo>
                  <a:pt x="3710" y="3140"/>
                </a:lnTo>
                <a:lnTo>
                  <a:pt x="3687" y="3158"/>
                </a:lnTo>
                <a:lnTo>
                  <a:pt x="3660" y="3173"/>
                </a:lnTo>
                <a:lnTo>
                  <a:pt x="3631" y="3182"/>
                </a:lnTo>
                <a:lnTo>
                  <a:pt x="3599" y="3186"/>
                </a:lnTo>
                <a:lnTo>
                  <a:pt x="157" y="3186"/>
                </a:lnTo>
                <a:lnTo>
                  <a:pt x="129" y="3183"/>
                </a:lnTo>
                <a:lnTo>
                  <a:pt x="101" y="3175"/>
                </a:lnTo>
                <a:lnTo>
                  <a:pt x="75" y="3163"/>
                </a:lnTo>
                <a:lnTo>
                  <a:pt x="52" y="3146"/>
                </a:lnTo>
                <a:lnTo>
                  <a:pt x="33" y="3125"/>
                </a:lnTo>
                <a:lnTo>
                  <a:pt x="18" y="3101"/>
                </a:lnTo>
                <a:lnTo>
                  <a:pt x="7" y="3075"/>
                </a:lnTo>
                <a:lnTo>
                  <a:pt x="1" y="3047"/>
                </a:lnTo>
                <a:lnTo>
                  <a:pt x="0" y="3019"/>
                </a:lnTo>
                <a:lnTo>
                  <a:pt x="5" y="2991"/>
                </a:lnTo>
                <a:lnTo>
                  <a:pt x="240" y="2049"/>
                </a:lnTo>
                <a:lnTo>
                  <a:pt x="247" y="2028"/>
                </a:lnTo>
                <a:lnTo>
                  <a:pt x="256" y="2009"/>
                </a:lnTo>
                <a:lnTo>
                  <a:pt x="245" y="1970"/>
                </a:lnTo>
                <a:lnTo>
                  <a:pt x="238" y="1931"/>
                </a:lnTo>
                <a:lnTo>
                  <a:pt x="236" y="1890"/>
                </a:lnTo>
                <a:lnTo>
                  <a:pt x="236" y="350"/>
                </a:lnTo>
                <a:lnTo>
                  <a:pt x="239" y="302"/>
                </a:lnTo>
                <a:lnTo>
                  <a:pt x="248" y="256"/>
                </a:lnTo>
                <a:lnTo>
                  <a:pt x="263" y="214"/>
                </a:lnTo>
                <a:lnTo>
                  <a:pt x="283" y="173"/>
                </a:lnTo>
                <a:lnTo>
                  <a:pt x="308" y="136"/>
                </a:lnTo>
                <a:lnTo>
                  <a:pt x="338" y="103"/>
                </a:lnTo>
                <a:lnTo>
                  <a:pt x="372" y="73"/>
                </a:lnTo>
                <a:lnTo>
                  <a:pt x="409" y="48"/>
                </a:lnTo>
                <a:lnTo>
                  <a:pt x="450" y="27"/>
                </a:lnTo>
                <a:lnTo>
                  <a:pt x="493" y="13"/>
                </a:lnTo>
                <a:lnTo>
                  <a:pt x="538" y="3"/>
                </a:lnTo>
                <a:lnTo>
                  <a:pt x="585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1" name="Group 20"/>
          <p:cNvGrpSpPr>
            <a:grpSpLocks noChangeAspect="1"/>
          </p:cNvGrpSpPr>
          <p:nvPr/>
        </p:nvGrpSpPr>
        <p:grpSpPr bwMode="auto">
          <a:xfrm>
            <a:off x="5605835" y="1825361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36" name="Freeform 11"/>
          <p:cNvSpPr>
            <a:spLocks noEditPoints="1"/>
          </p:cNvSpPr>
          <p:nvPr/>
        </p:nvSpPr>
        <p:spPr bwMode="auto">
          <a:xfrm>
            <a:off x="7363989" y="3591386"/>
            <a:ext cx="200646" cy="246337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auto">
          <a:xfrm>
            <a:off x="4909889" y="3574071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8" name="Group 39"/>
          <p:cNvGrpSpPr>
            <a:grpSpLocks noChangeAspect="1"/>
          </p:cNvGrpSpPr>
          <p:nvPr/>
        </p:nvGrpSpPr>
        <p:grpSpPr bwMode="auto">
          <a:xfrm>
            <a:off x="5575892" y="4345336"/>
            <a:ext cx="245997" cy="198924"/>
            <a:chOff x="5919" y="4283"/>
            <a:chExt cx="324" cy="2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1428632" y="1604495"/>
            <a:ext cx="3150514" cy="42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중앙대학교 </a:t>
            </a:r>
            <a:r>
              <a:rPr lang="en-US" altLang="ko-KR" sz="14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20131772 </a:t>
            </a:r>
            <a:r>
              <a:rPr lang="ko-KR" altLang="en-US" sz="14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김병우</a:t>
            </a:r>
            <a:endParaRPr lang="en-US" altLang="ko-KR" sz="1400" b="1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86" name="직선 연결선 85"/>
          <p:cNvCxnSpPr>
            <a:stCxn id="8" idx="5"/>
          </p:cNvCxnSpPr>
          <p:nvPr/>
        </p:nvCxnSpPr>
        <p:spPr>
          <a:xfrm flipH="1" flipV="1">
            <a:off x="4610210" y="1644932"/>
            <a:ext cx="457598" cy="441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381125" y="1644932"/>
            <a:ext cx="3226944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8226477" y="4356810"/>
            <a:ext cx="2750436" cy="5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Software Programming (2)</a:t>
            </a:r>
            <a:endParaRPr lang="en-US" altLang="ko-KR" sz="1200" b="1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H="1" flipV="1">
            <a:off x="7286785" y="4362752"/>
            <a:ext cx="457598" cy="4413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7744383" y="4801072"/>
            <a:ext cx="3226944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8066" y="1540764"/>
            <a:ext cx="5114668" cy="4337568"/>
          </a:xfrm>
          <a:prstGeom prst="rect">
            <a:avLst/>
          </a:prstGeom>
          <a:solidFill>
            <a:srgbClr val="36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248687newsML.txt</a:t>
            </a:r>
            <a:endParaRPr lang="en-US" altLang="ko-KR" sz="20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: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포함한 단어 수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-291619newsML.txt, 116448newsML.txt</a:t>
            </a:r>
          </a:p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: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포함한 단어 수</a:t>
            </a: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0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b="1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90488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291619newsML.txt :</a:t>
            </a:r>
            <a:r>
              <a:rPr lang="ko-KR" altLang="en-US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년도 내용 </a:t>
            </a: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116448newsML.txt </a:t>
            </a:r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다른 년도 내용 </a:t>
            </a:r>
            <a:r>
              <a:rPr lang="en-US" altLang="ko-KR" sz="20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2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0600" y="888460"/>
            <a:ext cx="5163684" cy="6042313"/>
            <a:chOff x="496886" y="160790"/>
            <a:chExt cx="5163684" cy="653585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886" y="160790"/>
              <a:ext cx="5163684" cy="65358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2461" y="649798"/>
              <a:ext cx="2177143" cy="262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4157" y="866374"/>
              <a:ext cx="2177143" cy="262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4155" y="2208945"/>
              <a:ext cx="2177143" cy="262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54516" y="293664"/>
              <a:ext cx="1538514" cy="2578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3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06879" y="1045097"/>
            <a:ext cx="19070937" cy="78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88041608" descr="EMB00003bf41a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24" y="1520449"/>
            <a:ext cx="5124091" cy="48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91427" y="3616081"/>
            <a:ext cx="355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18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6809217" y="3664927"/>
            <a:ext cx="6248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5143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IMPLEMENTATION-Recently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8798" y="1410506"/>
            <a:ext cx="5204636" cy="4869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이름순</a:t>
            </a:r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최신순</a:t>
            </a: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en-US" altLang="ko-KR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io.h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안의 </a:t>
            </a:r>
            <a:r>
              <a:rPr lang="en-US" altLang="ko-KR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*.</a:t>
            </a:r>
            <a:r>
              <a:rPr lang="en-US" altLang="ko-KR" dirty="0" err="1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time_write</a:t>
            </a:r>
            <a:r>
              <a:rPr lang="ko-KR" altLang="en-US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사용</a:t>
            </a: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홀수 번만 </a:t>
            </a:r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 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포함</a:t>
            </a:r>
            <a:endParaRPr lang="en-US" altLang="ko-KR" sz="20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-Keyword</a:t>
            </a:r>
            <a:r>
              <a:rPr lang="ko-KR" altLang="en-US" sz="20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포함한 파일만 출력</a:t>
            </a:r>
            <a:endParaRPr lang="en-US" altLang="ko-KR" sz="2000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" y="2367143"/>
            <a:ext cx="5099245" cy="3086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51" y="1082511"/>
            <a:ext cx="5353050" cy="46929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52" y="4789651"/>
            <a:ext cx="53530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1627" y="1393373"/>
            <a:ext cx="3824759" cy="433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endParaRPr lang="en-US" altLang="ko-KR" sz="20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적어도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1998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있는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txt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파일만 출력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90488" algn="ctr">
              <a:lnSpc>
                <a:spcPct val="150000"/>
              </a:lnSpc>
            </a:pPr>
            <a:endParaRPr lang="en-US" altLang="ko-KR" sz="1600" b="1" dirty="0" smtClean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 algn="ctr">
              <a:lnSpc>
                <a:spcPct val="150000"/>
              </a:lnSpc>
            </a:pPr>
            <a:endParaRPr lang="en-US" altLang="ko-KR" sz="16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156330newML.txt</a:t>
            </a:r>
            <a:r>
              <a:rPr lang="ko-KR" altLang="en-US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수정</a:t>
            </a:r>
            <a:r>
              <a:rPr lang="en-US" altLang="ko-KR" sz="16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90488"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0488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7" y="961100"/>
            <a:ext cx="3717450" cy="58488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290" y="900140"/>
            <a:ext cx="3831643" cy="5909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785" y="6547568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33985" y="1397001"/>
            <a:ext cx="2177143" cy="262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7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1" y="190847"/>
            <a:ext cx="2567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Evaluation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23321" y="961100"/>
            <a:ext cx="4849360" cy="5671925"/>
            <a:chOff x="623321" y="234580"/>
            <a:chExt cx="4849360" cy="639844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321" y="234580"/>
              <a:ext cx="4849360" cy="63888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25813" y="6370664"/>
              <a:ext cx="2177143" cy="262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03097" y="978049"/>
            <a:ext cx="4906730" cy="5656112"/>
            <a:chOff x="6603097" y="223836"/>
            <a:chExt cx="4906730" cy="64103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7249" y="223836"/>
              <a:ext cx="4832578" cy="64103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03097" y="6367053"/>
              <a:ext cx="2177143" cy="2623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009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1" y="190847"/>
            <a:ext cx="2567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Evaluation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2049" name="_x388041928" descr="EMB00003bf41a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2" t="21425" r="3502" b="57570"/>
          <a:stretch>
            <a:fillRect/>
          </a:stretch>
        </p:blipFill>
        <p:spPr bwMode="auto">
          <a:xfrm>
            <a:off x="1543048" y="1990090"/>
            <a:ext cx="8730015" cy="25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1032" y="4953000"/>
            <a:ext cx="573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-3</a:t>
            </a:r>
            <a:r>
              <a:rPr lang="ko-KR" altLang="en-US" dirty="0" smtClean="0"/>
              <a:t>개의 옵션을 제공함에도 </a:t>
            </a:r>
            <a:r>
              <a:rPr lang="en-US" altLang="ko-KR" dirty="0" smtClean="0"/>
              <a:t>2.3MB</a:t>
            </a:r>
            <a:r>
              <a:rPr lang="ko-KR" altLang="en-US" dirty="0" smtClean="0"/>
              <a:t>로 적은 메모리 소모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17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00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cxnSp>
        <p:nvCxnSpPr>
          <p:cNvPr id="24" name="직선 연결선 23"/>
          <p:cNvCxnSpPr>
            <a:stCxn id="27" idx="6"/>
          </p:cNvCxnSpPr>
          <p:nvPr/>
        </p:nvCxnSpPr>
        <p:spPr>
          <a:xfrm flipV="1">
            <a:off x="1517101" y="4004749"/>
            <a:ext cx="9131671" cy="1"/>
          </a:xfrm>
          <a:prstGeom prst="line">
            <a:avLst/>
          </a:prstGeom>
          <a:ln w="28575">
            <a:solidFill>
              <a:srgbClr val="21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362024" y="3927211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654801" y="3927204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02657" y="3927205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317895" y="3927203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83973" y="4360401"/>
            <a:ext cx="185072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EVALUATION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1875" y="206504"/>
            <a:ext cx="2315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524795" y="3927206"/>
            <a:ext cx="155077" cy="155077"/>
          </a:xfrm>
          <a:prstGeom prst="ellipse">
            <a:avLst/>
          </a:prstGeom>
          <a:solidFill>
            <a:srgbClr val="EEEEEE"/>
          </a:solidFill>
          <a:ln w="381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6723" y="4326305"/>
            <a:ext cx="124855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PROBLEM MODELING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55612" y="3320759"/>
            <a:ext cx="12485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PURPOSE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54833" y="3298166"/>
            <a:ext cx="18507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IMPLEMENTAION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45153" y="3303732"/>
            <a:ext cx="185072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212121"/>
                </a:solidFill>
              </a:rPr>
              <a:t>RESULT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7170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PURPOSE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57" y="1643062"/>
            <a:ext cx="4163226" cy="4605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63617" y="2648902"/>
            <a:ext cx="38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arenR"/>
            </a:pPr>
            <a:r>
              <a:rPr lang="ko-KR" altLang="en-US" sz="2400" dirty="0" smtClean="0">
                <a:latin typeface="+mn-ea"/>
              </a:rPr>
              <a:t>폴더 내 텍스트 파일을 읽어온다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marL="342900" indent="-342900" algn="just">
              <a:buAutoNum type="arabicParenR"/>
            </a:pPr>
            <a:endParaRPr lang="en-US" altLang="ko-KR" sz="2400" dirty="0" smtClean="0">
              <a:latin typeface="+mn-ea"/>
            </a:endParaRPr>
          </a:p>
          <a:p>
            <a:pPr marL="342900" indent="-342900" algn="just">
              <a:buAutoNum type="arabicParenR"/>
            </a:pPr>
            <a:r>
              <a:rPr lang="ko-KR" altLang="en-US" sz="2400" dirty="0" smtClean="0">
                <a:latin typeface="+mn-ea"/>
              </a:rPr>
              <a:t>키워드를 입력 받아 각각의 </a:t>
            </a:r>
            <a:r>
              <a:rPr lang="en-US" altLang="ko-KR" sz="2400" dirty="0" smtClean="0">
                <a:latin typeface="+mn-ea"/>
              </a:rPr>
              <a:t>Rank System</a:t>
            </a:r>
            <a:r>
              <a:rPr lang="ko-KR" altLang="en-US" sz="2400" dirty="0" smtClean="0">
                <a:latin typeface="+mn-ea"/>
              </a:rPr>
              <a:t>대로 파일 이름 출력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7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PROBLEM MODELING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3720" y="1738673"/>
            <a:ext cx="262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TXT file search</a:t>
            </a:r>
            <a:endParaRPr lang="ko-KR" alt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93720" y="2625686"/>
            <a:ext cx="262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File open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93720" y="3512699"/>
            <a:ext cx="262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Search keyword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93720" y="4399712"/>
            <a:ext cx="262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Quick Sort</a:t>
            </a:r>
            <a:endParaRPr lang="ko-KR" altLang="en-US" sz="2000" b="1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5516880" y="4581434"/>
            <a:ext cx="1813560" cy="0"/>
          </a:xfrm>
          <a:prstGeom prst="line">
            <a:avLst/>
          </a:prstGeom>
          <a:ln w="28575">
            <a:solidFill>
              <a:srgbClr val="36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원호 38"/>
          <p:cNvSpPr/>
          <p:nvPr/>
        </p:nvSpPr>
        <p:spPr>
          <a:xfrm flipH="1">
            <a:off x="6667500" y="4027765"/>
            <a:ext cx="1318260" cy="1107337"/>
          </a:xfrm>
          <a:prstGeom prst="arc">
            <a:avLst/>
          </a:prstGeom>
          <a:ln w="28575">
            <a:solidFill>
              <a:srgbClr val="36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/>
          <p:cNvSpPr/>
          <p:nvPr/>
        </p:nvSpPr>
        <p:spPr>
          <a:xfrm flipH="1" flipV="1">
            <a:off x="6667500" y="3995297"/>
            <a:ext cx="1318260" cy="1107337"/>
          </a:xfrm>
          <a:prstGeom prst="arc">
            <a:avLst/>
          </a:prstGeom>
          <a:ln w="28575">
            <a:solidFill>
              <a:srgbClr val="363A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64616" y="3795242"/>
            <a:ext cx="15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Exactly</a:t>
            </a:r>
            <a:endParaRPr lang="ko-KR" alt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156056" y="4380167"/>
            <a:ext cx="15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Recently</a:t>
            </a:r>
            <a:endParaRPr lang="ko-KR" alt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034136" y="4906878"/>
            <a:ext cx="154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Name</a:t>
            </a:r>
            <a:endParaRPr lang="ko-KR" alt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93720" y="5306993"/>
            <a:ext cx="2621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Print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42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5737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 – File search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023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39" y="1797280"/>
            <a:ext cx="5033077" cy="321843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426" b="1217"/>
          <a:stretch/>
        </p:blipFill>
        <p:spPr>
          <a:xfrm>
            <a:off x="6265356" y="2905811"/>
            <a:ext cx="5104678" cy="3252694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247128" y="1721708"/>
            <a:ext cx="5114668" cy="8775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파일을 찾을 때 마다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Fileopen</a:t>
            </a:r>
            <a:r>
              <a:rPr lang="en-US" altLang="ko-KR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함수 실행</a:t>
            </a:r>
            <a:r>
              <a:rPr lang="en-US" altLang="ko-KR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.</a:t>
            </a: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FileContent</a:t>
            </a:r>
            <a:r>
              <a:rPr lang="ko-KR" altLang="en-US" sz="12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에 정확도 정보 저장</a:t>
            </a:r>
            <a:endParaRPr lang="en-US" altLang="ko-KR" sz="1200" b="1" dirty="0">
              <a:solidFill>
                <a:schemeClr val="bg1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75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6"/>
            <a:ext cx="5494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IMPLEMENTATION-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Fileopen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67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98256" y="1456467"/>
            <a:ext cx="4592631" cy="13443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1938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fscanf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이용하여 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EOF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텍스트 저장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61938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%[^^] : ^</a:t>
            </a:r>
            <a:r>
              <a:rPr lang="ko-KR" altLang="en-US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나오기 전까지 파일에서 내용을 읽어온다</a:t>
            </a:r>
            <a:r>
              <a:rPr lang="en-US" altLang="ko-KR" sz="12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59" y="2466749"/>
            <a:ext cx="4417884" cy="24436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798" y="1620182"/>
            <a:ext cx="4015560" cy="2250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37" y="3342588"/>
            <a:ext cx="5815467" cy="26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5524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IMPLEMENTATION-Sort Option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8318" y="1456466"/>
            <a:ext cx="5204636" cy="4702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정확성 순</a:t>
            </a:r>
            <a:endParaRPr lang="en-US" altLang="ko-KR" sz="2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이름순</a:t>
            </a:r>
            <a:endParaRPr lang="en-US" altLang="ko-KR" sz="2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endParaRPr lang="ko-KR" altLang="en-US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9755"/>
          <a:stretch/>
        </p:blipFill>
        <p:spPr>
          <a:xfrm>
            <a:off x="6226638" y="2646845"/>
            <a:ext cx="5109816" cy="32213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42412"/>
          <a:stretch/>
        </p:blipFill>
        <p:spPr>
          <a:xfrm>
            <a:off x="2581702" y="2937129"/>
            <a:ext cx="2413500" cy="361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422" y="3686898"/>
            <a:ext cx="2847975" cy="3143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422" y="4395416"/>
            <a:ext cx="2638425" cy="3333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216648" y="1721708"/>
            <a:ext cx="5114668" cy="789263"/>
          </a:xfrm>
          <a:prstGeom prst="rect">
            <a:avLst/>
          </a:prstGeom>
          <a:solidFill>
            <a:srgbClr val="363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각각 적어도 </a:t>
            </a:r>
            <a:r>
              <a:rPr lang="en-US" altLang="ko-KR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1</a:t>
            </a:r>
            <a:r>
              <a:rPr lang="ko-KR" altLang="en-US" sz="1600" b="1" dirty="0" smtClean="0">
                <a:solidFill>
                  <a:schemeClr val="bg1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개 이상의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검색어를</a:t>
            </a:r>
            <a:r>
              <a:rPr lang="ko-KR" altLang="en-US" sz="1600" b="1" dirty="0" smtClean="0">
                <a:solidFill>
                  <a:srgbClr val="C00000"/>
                </a:solidFill>
                <a:latin typeface="HyhwpEQ" panose="02030600000101010101" pitchFamily="18" charset="-127"/>
                <a:ea typeface="HyhwpEQ" panose="02030600000101010101" pitchFamily="18" charset="-127"/>
              </a:rPr>
              <a:t> 포함할 경우만 출력</a:t>
            </a:r>
            <a:endParaRPr lang="en-US" altLang="ko-KR" sz="1400" b="1" dirty="0">
              <a:solidFill>
                <a:srgbClr val="C00000"/>
              </a:solidFill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4686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IMPLEMENTATION-Exactly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0678" y="1456467"/>
            <a:ext cx="5204636" cy="360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정확성 순</a:t>
            </a: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46678" y="1456466"/>
            <a:ext cx="5109816" cy="3539430"/>
          </a:xfrm>
          <a:prstGeom prst="rect">
            <a:avLst/>
          </a:prstGeom>
          <a:noFill/>
          <a:ln w="38100">
            <a:solidFill>
              <a:srgbClr val="5FC5D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Example</a:t>
            </a:r>
          </a:p>
          <a:p>
            <a:endParaRPr lang="en-US" altLang="ko-KR" dirty="0" smtClean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1.txt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FileContenHelloHellot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2.txt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lang="en-US" altLang="ko-KR" u="sng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abcHe</a:t>
            </a:r>
            <a:endParaRPr lang="en-US" altLang="ko-KR" u="sng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1+ 0.9 * 7/10 = 1.63 -&gt;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1.63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3.txt :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aHelHelloo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1+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0.9 * 9/10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1.81 -&gt;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FileContent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1.81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i="1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&gt;&gt;1 -&gt; 3 -&gt; 2</a:t>
            </a:r>
            <a:r>
              <a:rPr lang="ko-KR" altLang="en-US" sz="2400" i="1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순으로 출력</a:t>
            </a:r>
            <a:endParaRPr lang="ko-KR" altLang="en-US" sz="2400" i="1" dirty="0">
              <a:solidFill>
                <a:srgbClr val="61AEB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6654" y="5403968"/>
            <a:ext cx="9793863" cy="852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+ 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0.9 * 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키워드와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일치하는 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수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)/(</a:t>
            </a:r>
            <a:r>
              <a:rPr lang="ko-KR" altLang="en-US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</a:t>
            </a:r>
            <a:r>
              <a:rPr lang="ko-KR" altLang="en-US" sz="2400" b="1" i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2400" b="1" i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128910"/>
            <a:ext cx="4237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수가 같으면 키워드의 낱말을 얼마나 포함하고 있는지 </a:t>
            </a:r>
            <a:r>
              <a:rPr lang="ko-KR" altLang="en-US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일치도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비교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2276872"/>
            <a:ext cx="438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1) 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정확히 포함하고 있는 </a:t>
            </a:r>
            <a:r>
              <a:rPr lang="ko-KR" altLang="en-US" sz="2000" dirty="0" smtClean="0">
                <a:solidFill>
                  <a:srgbClr val="61AEB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수</a:t>
            </a:r>
            <a:r>
              <a:rPr lang="ko-KR" altLang="en-US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저장</a:t>
            </a:r>
            <a:r>
              <a:rPr lang="en-US" altLang="ko-KR" sz="2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20136" y="123799"/>
            <a:ext cx="2809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PROGRAMMING</a:t>
            </a:r>
          </a:p>
          <a:p>
            <a:pPr algn="r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FINAL PRESENTAION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39363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10740" y="190847"/>
            <a:ext cx="399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IMPLEMENTATION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2" y="1510571"/>
            <a:ext cx="5267368" cy="53474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51890"/>
          <a:stretch/>
        </p:blipFill>
        <p:spPr>
          <a:xfrm>
            <a:off x="6538609" y="242152"/>
            <a:ext cx="2395304" cy="646481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676" y="242152"/>
            <a:ext cx="2670705" cy="64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357</Words>
  <Application>Microsoft Office PowerPoint</Application>
  <PresentationFormat>와이드스크린</PresentationFormat>
  <Paragraphs>138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Arial</vt:lpstr>
      <vt:lpstr>08서울남산체 B</vt:lpstr>
      <vt:lpstr>맑은 고딕</vt:lpstr>
      <vt:lpstr>함초롬돋움</vt:lpstr>
      <vt:lpstr>HyhwpEQ</vt:lpstr>
      <vt:lpstr>야놀자 야체 B</vt:lpstr>
      <vt:lpstr>다음_Regular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김병우</cp:lastModifiedBy>
  <cp:revision>51</cp:revision>
  <dcterms:created xsi:type="dcterms:W3CDTF">2017-05-28T05:57:06Z</dcterms:created>
  <dcterms:modified xsi:type="dcterms:W3CDTF">2017-12-08T03:23:53Z</dcterms:modified>
</cp:coreProperties>
</file>