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sldIdLst>
    <p:sldId id="259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1"/>
  </p:normalViewPr>
  <p:slideViewPr>
    <p:cSldViewPr snapToObjects="1">
      <p:cViewPr varScale="1">
        <p:scale>
          <a:sx n="85" d="100"/>
          <a:sy n="85" d="100"/>
        </p:scale>
        <p:origin x="29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2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5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9913BE-EF2B-1140-B921-1882ADCBF9C8}"/>
              </a:ext>
            </a:extLst>
          </p:cNvPr>
          <p:cNvSpPr/>
          <p:nvPr/>
        </p:nvSpPr>
        <p:spPr>
          <a:xfrm>
            <a:off x="188640" y="488504"/>
            <a:ext cx="6480720" cy="9289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CD3CB22-A209-BE4E-B576-732CA4DBD79A}"/>
              </a:ext>
            </a:extLst>
          </p:cNvPr>
          <p:cNvCxnSpPr>
            <a:cxnSpLocks/>
          </p:cNvCxnSpPr>
          <p:nvPr/>
        </p:nvCxnSpPr>
        <p:spPr>
          <a:xfrm>
            <a:off x="980728" y="488504"/>
            <a:ext cx="0" cy="9289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BBE06D-881F-384C-AF99-E1740051932C}"/>
              </a:ext>
            </a:extLst>
          </p:cNvPr>
          <p:cNvSpPr txBox="1"/>
          <p:nvPr/>
        </p:nvSpPr>
        <p:spPr>
          <a:xfrm>
            <a:off x="175573" y="1911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背表紙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CF2B22-B323-084B-B862-383BD74B6B79}"/>
              </a:ext>
            </a:extLst>
          </p:cNvPr>
          <p:cNvSpPr txBox="1"/>
          <p:nvPr/>
        </p:nvSpPr>
        <p:spPr>
          <a:xfrm>
            <a:off x="1052736" y="1911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表紙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8E091F-54A8-C943-ACCF-ACFDF3857992}"/>
              </a:ext>
            </a:extLst>
          </p:cNvPr>
          <p:cNvSpPr txBox="1"/>
          <p:nvPr/>
        </p:nvSpPr>
        <p:spPr>
          <a:xfrm>
            <a:off x="332656" y="992560"/>
            <a:ext cx="461665" cy="66085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ガウス過程回帰を用いた効率的な状態方程式推定及び相図探索 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963F833-2C96-B244-B689-8B9232E53A23}"/>
              </a:ext>
            </a:extLst>
          </p:cNvPr>
          <p:cNvSpPr txBox="1"/>
          <p:nvPr/>
        </p:nvSpPr>
        <p:spPr>
          <a:xfrm>
            <a:off x="332656" y="8121352"/>
            <a:ext cx="461665" cy="106856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内藤翔太 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E5612BA-FA59-2D4D-9863-9365F0B2B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851" y="1280592"/>
            <a:ext cx="1264386" cy="122326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794B7C-D8B8-1646-806E-EE06D47AF886}"/>
              </a:ext>
            </a:extLst>
          </p:cNvPr>
          <p:cNvSpPr txBox="1"/>
          <p:nvPr/>
        </p:nvSpPr>
        <p:spPr>
          <a:xfrm>
            <a:off x="2690759" y="2720752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卒業論文　</a:t>
            </a:r>
            <a:r>
              <a:rPr kumimoji="1" lang="en-US" altLang="ja-JP"/>
              <a:t>2020</a:t>
            </a:r>
            <a:r>
              <a:rPr kumimoji="1" lang="ja-JP" altLang="en-US"/>
              <a:t>年度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9EDA749-C458-6B44-8261-2E64BAA1F7B6}"/>
              </a:ext>
            </a:extLst>
          </p:cNvPr>
          <p:cNvSpPr/>
          <p:nvPr/>
        </p:nvSpPr>
        <p:spPr>
          <a:xfrm>
            <a:off x="1340768" y="3872880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/>
              <a:t>ガウス過程回帰を用いた効率的な</a:t>
            </a:r>
            <a:endParaRPr lang="en-US" altLang="ja-JP"/>
          </a:p>
          <a:p>
            <a:pPr algn="ctr"/>
            <a:r>
              <a:rPr lang="ja-JP" altLang="en-US"/>
              <a:t>状態方程式推定及び相図探索 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F1A2D9-4416-3D42-9141-46A1BECBE364}"/>
              </a:ext>
            </a:extLst>
          </p:cNvPr>
          <p:cNvSpPr txBox="1"/>
          <p:nvPr/>
        </p:nvSpPr>
        <p:spPr>
          <a:xfrm>
            <a:off x="3040214" y="7113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慶應義塾大学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8CFD438-2DBA-9441-AAF8-0FB699C60E9A}"/>
              </a:ext>
            </a:extLst>
          </p:cNvPr>
          <p:cNvSpPr txBox="1"/>
          <p:nvPr/>
        </p:nvSpPr>
        <p:spPr>
          <a:xfrm>
            <a:off x="2463133" y="754528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理工学部物理情報工学科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2E9541-D374-3147-9D69-0FAECEE5596A}"/>
              </a:ext>
            </a:extLst>
          </p:cNvPr>
          <p:cNvSpPr txBox="1"/>
          <p:nvPr/>
        </p:nvSpPr>
        <p:spPr>
          <a:xfrm>
            <a:off x="2776520" y="7905328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学籍番号</a:t>
            </a:r>
            <a:r>
              <a:rPr kumimoji="1" lang="en-US" altLang="ja-JP"/>
              <a:t> </a:t>
            </a:r>
            <a:r>
              <a:rPr lang="en-US" altLang="ja-JP"/>
              <a:t>61713173 </a:t>
            </a:r>
            <a:endParaRPr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384D7C-1AE9-AE43-918C-7D54A74D8A06}"/>
              </a:ext>
            </a:extLst>
          </p:cNvPr>
          <p:cNvSpPr/>
          <p:nvPr/>
        </p:nvSpPr>
        <p:spPr>
          <a:xfrm>
            <a:off x="2924944" y="8409384"/>
            <a:ext cx="1919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/>
              <a:t>内藤翔太 </a:t>
            </a:r>
          </a:p>
        </p:txBody>
      </p:sp>
    </p:spTree>
    <p:extLst>
      <p:ext uri="{BB962C8B-B14F-4D97-AF65-F5344CB8AC3E}">
        <p14:creationId xmlns:p14="http://schemas.microsoft.com/office/powerpoint/2010/main" val="316259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60</Words>
  <Application>Microsoft Office PowerPoint</Application>
  <PresentationFormat>A4 210 x 297 mm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渡辺宙志</dc:creator>
  <cp:lastModifiedBy>渡辺 宙志</cp:lastModifiedBy>
  <cp:revision>10</cp:revision>
  <cp:lastPrinted>2021-02-17T03:50:23Z</cp:lastPrinted>
  <dcterms:created xsi:type="dcterms:W3CDTF">2021-02-17T03:10:42Z</dcterms:created>
  <dcterms:modified xsi:type="dcterms:W3CDTF">2022-02-09T06:43:18Z</dcterms:modified>
</cp:coreProperties>
</file>