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sldIdLst>
    <p:sldId id="257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Objects="1">
      <p:cViewPr varScale="1">
        <p:scale>
          <a:sx n="41" d="100"/>
          <a:sy n="41" d="100"/>
        </p:scale>
        <p:origin x="22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25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5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9913BE-EF2B-1140-B921-1882ADCBF9C8}"/>
              </a:ext>
            </a:extLst>
          </p:cNvPr>
          <p:cNvSpPr/>
          <p:nvPr/>
        </p:nvSpPr>
        <p:spPr>
          <a:xfrm>
            <a:off x="188640" y="488504"/>
            <a:ext cx="6480720" cy="9289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CD3CB22-A209-BE4E-B576-732CA4DBD79A}"/>
              </a:ext>
            </a:extLst>
          </p:cNvPr>
          <p:cNvCxnSpPr>
            <a:cxnSpLocks/>
          </p:cNvCxnSpPr>
          <p:nvPr/>
        </p:nvCxnSpPr>
        <p:spPr>
          <a:xfrm>
            <a:off x="980728" y="488504"/>
            <a:ext cx="0" cy="9289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BBE06D-881F-384C-AF99-E1740051932C}"/>
              </a:ext>
            </a:extLst>
          </p:cNvPr>
          <p:cNvSpPr txBox="1"/>
          <p:nvPr/>
        </p:nvSpPr>
        <p:spPr>
          <a:xfrm>
            <a:off x="175573" y="1911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背表紙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1CF2B22-B323-084B-B862-383BD74B6B79}"/>
              </a:ext>
            </a:extLst>
          </p:cNvPr>
          <p:cNvSpPr txBox="1"/>
          <p:nvPr/>
        </p:nvSpPr>
        <p:spPr>
          <a:xfrm>
            <a:off x="1052736" y="1911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表紙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8E091F-54A8-C943-ACCF-ACFDF3857992}"/>
              </a:ext>
            </a:extLst>
          </p:cNvPr>
          <p:cNvSpPr txBox="1"/>
          <p:nvPr/>
        </p:nvSpPr>
        <p:spPr>
          <a:xfrm>
            <a:off x="332656" y="1280592"/>
            <a:ext cx="461665" cy="540147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dirty="0"/>
              <a:t>分子動力学シミュレーションによる共沸現象の解析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963F833-2C96-B244-B689-8B9232E53A23}"/>
              </a:ext>
            </a:extLst>
          </p:cNvPr>
          <p:cNvSpPr txBox="1"/>
          <p:nvPr/>
        </p:nvSpPr>
        <p:spPr>
          <a:xfrm>
            <a:off x="332656" y="8486327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dirty="0"/>
              <a:t>内藤翔太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4794B7C-D8B8-1646-806E-EE06D47AF886}"/>
              </a:ext>
            </a:extLst>
          </p:cNvPr>
          <p:cNvSpPr txBox="1"/>
          <p:nvPr/>
        </p:nvSpPr>
        <p:spPr>
          <a:xfrm>
            <a:off x="2690759" y="2720752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修士論文　</a:t>
            </a:r>
            <a:r>
              <a:rPr kumimoji="1" lang="en-US" altLang="ja-JP" dirty="0"/>
              <a:t>2022</a:t>
            </a:r>
            <a:r>
              <a:rPr kumimoji="1" lang="ja-JP" altLang="en-US" dirty="0"/>
              <a:t>年度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9EDA749-C458-6B44-8261-2E64BAA1F7B6}"/>
              </a:ext>
            </a:extLst>
          </p:cNvPr>
          <p:cNvSpPr/>
          <p:nvPr/>
        </p:nvSpPr>
        <p:spPr>
          <a:xfrm>
            <a:off x="1268760" y="3872880"/>
            <a:ext cx="51125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latin typeface="HaranoAjiMincho-Regular-Identity-H"/>
              </a:rPr>
              <a:t>分子動力学シミュレーションによる</a:t>
            </a:r>
            <a:endParaRPr lang="en-US" altLang="ja-JP" sz="2000" dirty="0">
              <a:latin typeface="HaranoAjiMincho-Regular-Identity-H"/>
            </a:endParaRPr>
          </a:p>
          <a:p>
            <a:pPr algn="ctr"/>
            <a:r>
              <a:rPr lang="ja-JP" altLang="en-US" sz="2000" dirty="0">
                <a:latin typeface="HaranoAjiMincho-Regular-Identity-H"/>
              </a:rPr>
              <a:t>共沸現象の解析</a:t>
            </a:r>
            <a:endParaRPr lang="ja-JP" altLang="en-US" sz="20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D2E9541-D374-3147-9D69-0FAECEE5596A}"/>
              </a:ext>
            </a:extLst>
          </p:cNvPr>
          <p:cNvSpPr txBox="1"/>
          <p:nvPr/>
        </p:nvSpPr>
        <p:spPr>
          <a:xfrm>
            <a:off x="2776520" y="7905328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学籍番号</a:t>
            </a:r>
            <a:r>
              <a:rPr kumimoji="1" lang="en-US" altLang="ja-JP"/>
              <a:t> 82112500</a:t>
            </a:r>
            <a:endParaRPr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384D7C-1AE9-AE43-918C-7D54A74D8A06}"/>
              </a:ext>
            </a:extLst>
          </p:cNvPr>
          <p:cNvSpPr/>
          <p:nvPr/>
        </p:nvSpPr>
        <p:spPr>
          <a:xfrm>
            <a:off x="3070671" y="840938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/>
              <a:t>内藤翔太</a:t>
            </a:r>
          </a:p>
        </p:txBody>
      </p:sp>
      <p:pic>
        <p:nvPicPr>
          <p:cNvPr id="21" name="図 20" descr="アイコン&#10;&#10;自動的に生成された説明">
            <a:extLst>
              <a:ext uri="{FF2B5EF4-FFF2-40B4-BE49-F238E27FC236}">
                <a16:creationId xmlns:a16="http://schemas.microsoft.com/office/drawing/2014/main" id="{6CE73256-F6CD-44F3-9DA1-F55FB8070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968" y="1208584"/>
            <a:ext cx="1254177" cy="1225155"/>
          </a:xfrm>
          <a:prstGeom prst="rect">
            <a:avLst/>
          </a:prstGeom>
        </p:spPr>
      </p:pic>
      <p:sp>
        <p:nvSpPr>
          <p:cNvPr id="2" name="テキスト ボックス 16">
            <a:extLst>
              <a:ext uri="{FF2B5EF4-FFF2-40B4-BE49-F238E27FC236}">
                <a16:creationId xmlns:a16="http://schemas.microsoft.com/office/drawing/2014/main" id="{14F1A2D9-4416-3D42-9141-46A1BECBE364}"/>
              </a:ext>
            </a:extLst>
          </p:cNvPr>
          <p:cNvSpPr txBox="1"/>
          <p:nvPr/>
        </p:nvSpPr>
        <p:spPr>
          <a:xfrm>
            <a:off x="2754702" y="706866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/>
              <a:t>慶應義塾大学</a:t>
            </a:r>
            <a:r>
              <a:rPr lang="ja-JP" altLang="en-US"/>
              <a:t>大学院</a:t>
            </a:r>
            <a:endParaRPr kumimoji="1" lang="ja-JP" altLang="en-US"/>
          </a:p>
        </p:txBody>
      </p:sp>
      <p:sp>
        <p:nvSpPr>
          <p:cNvPr id="3" name="テキスト ボックス 17">
            <a:extLst>
              <a:ext uri="{FF2B5EF4-FFF2-40B4-BE49-F238E27FC236}">
                <a16:creationId xmlns:a16="http://schemas.microsoft.com/office/drawing/2014/main" id="{A8CFD438-2DBA-9441-AAF8-0FB699C60E9A}"/>
              </a:ext>
            </a:extLst>
          </p:cNvPr>
          <p:cNvSpPr txBox="1"/>
          <p:nvPr/>
        </p:nvSpPr>
        <p:spPr>
          <a:xfrm>
            <a:off x="2276872" y="746398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/>
              <a:t>理工学研究科基礎理工学専攻</a:t>
            </a:r>
          </a:p>
        </p:txBody>
      </p:sp>
    </p:spTree>
    <p:extLst>
      <p:ext uri="{BB962C8B-B14F-4D97-AF65-F5344CB8AC3E}">
        <p14:creationId xmlns:p14="http://schemas.microsoft.com/office/powerpoint/2010/main" val="3851809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42</Words>
  <Application>Microsoft Office PowerPoint</Application>
  <PresentationFormat>A4 210 x 297 mm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HaranoAjiMincho-Regular-Identity-H</vt:lpstr>
      <vt:lpstr>Arial</vt:lpstr>
      <vt:lpstr>Calibri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渡辺宙志</dc:creator>
  <cp:lastModifiedBy>渡辺 宙志</cp:lastModifiedBy>
  <cp:revision>19</cp:revision>
  <cp:lastPrinted>2021-02-17T03:50:23Z</cp:lastPrinted>
  <dcterms:created xsi:type="dcterms:W3CDTF">2021-02-17T03:10:42Z</dcterms:created>
  <dcterms:modified xsi:type="dcterms:W3CDTF">2023-02-22T16:23:46Z</dcterms:modified>
</cp:coreProperties>
</file>