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2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99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8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1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1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17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F093-6F8D-CD42-8506-64B76ACF20A2}" type="datetimeFigureOut">
              <a:rPr lang="de-DE" smtClean="0"/>
              <a:t>07.05.13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AD54-0083-FE40-95E7-147B798871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>
            <a:off x="914804" y="947044"/>
            <a:ext cx="6672685" cy="534864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Das ist mein </a:t>
            </a:r>
            <a:r>
              <a:rPr lang="de-DE" dirty="0" err="1" smtClean="0"/>
              <a:t>titel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Und ein </a:t>
            </a:r>
            <a:r>
              <a:rPr lang="de-DE" dirty="0" err="1" smtClean="0"/>
              <a:t>untertitel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97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Das ist mein titel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ist mein titel</dc:title>
  <dc:creator>Bernhard Weichel</dc:creator>
  <cp:lastModifiedBy>Bernhard Weichel</cp:lastModifiedBy>
  <cp:revision>1</cp:revision>
  <dcterms:created xsi:type="dcterms:W3CDTF">2013-05-07T08:23:22Z</dcterms:created>
  <dcterms:modified xsi:type="dcterms:W3CDTF">2013-05-07T08:24:49Z</dcterms:modified>
</cp:coreProperties>
</file>