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670"/>
  </p:normalViewPr>
  <p:slideViewPr>
    <p:cSldViewPr snapToGrid="0" snapToObjects="1">
      <p:cViewPr varScale="1">
        <p:scale>
          <a:sx n="89" d="100"/>
          <a:sy n="89" d="100"/>
        </p:scale>
        <p:origin x="1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04" y="5528109"/>
            <a:ext cx="1881046" cy="5434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6329" r="15137" b="3604"/>
          <a:stretch/>
        </p:blipFill>
        <p:spPr>
          <a:xfrm>
            <a:off x="3329701" y="4716101"/>
            <a:ext cx="2473451" cy="23676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9" t="6540" r="15137" b="3603"/>
          <a:stretch/>
        </p:blipFill>
        <p:spPr>
          <a:xfrm>
            <a:off x="6397466" y="4716101"/>
            <a:ext cx="2473712" cy="24054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2" t="6117" r="14979" b="3604"/>
          <a:stretch/>
        </p:blipFill>
        <p:spPr>
          <a:xfrm>
            <a:off x="9406788" y="4718285"/>
            <a:ext cx="2423383" cy="238394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0" t="6118" r="15769" b="2827"/>
          <a:stretch/>
        </p:blipFill>
        <p:spPr>
          <a:xfrm>
            <a:off x="3328838" y="2070112"/>
            <a:ext cx="2438160" cy="241910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5907" r="15137" b="2827"/>
          <a:stretch/>
        </p:blipFill>
        <p:spPr>
          <a:xfrm>
            <a:off x="6417214" y="2085489"/>
            <a:ext cx="2453964" cy="241269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t="5907" r="15453" b="4430"/>
          <a:stretch/>
        </p:blipFill>
        <p:spPr>
          <a:xfrm>
            <a:off x="9366376" y="2119480"/>
            <a:ext cx="2463790" cy="241269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3823" y="1544561"/>
            <a:ext cx="977900" cy="330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0946" y="1537371"/>
            <a:ext cx="1206500" cy="330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6421" y="1603178"/>
            <a:ext cx="1663700" cy="3302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648551" y="500347"/>
            <a:ext cx="791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MU Serif Roman" charset="0"/>
                <a:ea typeface="CMU Serif Roman" charset="0"/>
                <a:cs typeface="CMU Serif Roman" charset="0"/>
              </a:rPr>
              <a:t>Glauber Dynamics in </a:t>
            </a:r>
            <a:r>
              <a:rPr lang="en-US" sz="3600" dirty="0" smtClean="0">
                <a:latin typeface="CMU Serif Roman" charset="0"/>
                <a:ea typeface="CMU Serif Roman" charset="0"/>
                <a:cs typeface="CMU Serif Roman" charset="0"/>
              </a:rPr>
              <a:t>One Dimension</a:t>
            </a:r>
            <a:endParaRPr lang="en-US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957" y="3047107"/>
            <a:ext cx="1631540" cy="4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5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Larsen</dc:creator>
  <cp:lastModifiedBy>Brett Larsen</cp:lastModifiedBy>
  <cp:revision>10</cp:revision>
  <dcterms:created xsi:type="dcterms:W3CDTF">2017-03-06T17:56:54Z</dcterms:created>
  <dcterms:modified xsi:type="dcterms:W3CDTF">2017-03-07T17:08:43Z</dcterms:modified>
</cp:coreProperties>
</file>