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4" y="2903201"/>
            <a:ext cx="1885295" cy="5462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62" y="5532898"/>
            <a:ext cx="1882537" cy="5454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1" y="8271309"/>
            <a:ext cx="1881046" cy="5434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t="6296" r="15000" b="3423"/>
          <a:stretch/>
        </p:blipFill>
        <p:spPr>
          <a:xfrm>
            <a:off x="9406789" y="7474432"/>
            <a:ext cx="2449961" cy="24080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t="6539" r="15295" b="3424"/>
          <a:stretch/>
        </p:blipFill>
        <p:spPr>
          <a:xfrm>
            <a:off x="6448710" y="7474437"/>
            <a:ext cx="2366734" cy="23380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t="6751" r="14979" b="4641"/>
          <a:stretch/>
        </p:blipFill>
        <p:spPr>
          <a:xfrm>
            <a:off x="3369716" y="7474437"/>
            <a:ext cx="2466125" cy="2338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6329" r="15137" b="3604"/>
          <a:stretch/>
        </p:blipFill>
        <p:spPr>
          <a:xfrm>
            <a:off x="3329701" y="4716101"/>
            <a:ext cx="2473451" cy="23676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6540" r="15137" b="3603"/>
          <a:stretch/>
        </p:blipFill>
        <p:spPr>
          <a:xfrm>
            <a:off x="6397466" y="4716101"/>
            <a:ext cx="2473712" cy="24054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t="6117" r="14979" b="3604"/>
          <a:stretch/>
        </p:blipFill>
        <p:spPr>
          <a:xfrm>
            <a:off x="9406788" y="4718285"/>
            <a:ext cx="2423383" cy="23839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0" t="6118" r="15769" b="2827"/>
          <a:stretch/>
        </p:blipFill>
        <p:spPr>
          <a:xfrm>
            <a:off x="3328838" y="2070112"/>
            <a:ext cx="2438160" cy="24191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5907" r="15137" b="2827"/>
          <a:stretch/>
        </p:blipFill>
        <p:spPr>
          <a:xfrm>
            <a:off x="6417214" y="2085489"/>
            <a:ext cx="2453964" cy="24126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5907" r="15453" b="4430"/>
          <a:stretch/>
        </p:blipFill>
        <p:spPr>
          <a:xfrm>
            <a:off x="9366376" y="2119480"/>
            <a:ext cx="2463790" cy="24126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3823" y="1544561"/>
            <a:ext cx="977900" cy="330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40946" y="1537371"/>
            <a:ext cx="1206500" cy="330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66421" y="1603178"/>
            <a:ext cx="1663700" cy="330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648551" y="500347"/>
            <a:ext cx="799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MU Serif Roman" charset="0"/>
                <a:ea typeface="CMU Serif Roman" charset="0"/>
                <a:cs typeface="CMU Serif Roman" charset="0"/>
              </a:rPr>
              <a:t>Glauber Dynamics in Two Dimensions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Larsen</dc:creator>
  <cp:lastModifiedBy>Brett Larsen</cp:lastModifiedBy>
  <cp:revision>7</cp:revision>
  <dcterms:created xsi:type="dcterms:W3CDTF">2017-03-06T17:56:54Z</dcterms:created>
  <dcterms:modified xsi:type="dcterms:W3CDTF">2017-03-07T01:42:08Z</dcterms:modified>
</cp:coreProperties>
</file>