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</p:sldIdLst>
  <p:sldSz cx="18288000" cy="4572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16"/>
    <p:restoredTop sz="94670"/>
  </p:normalViewPr>
  <p:slideViewPr>
    <p:cSldViewPr snapToGrid="0" snapToObjects="1">
      <p:cViewPr varScale="1">
        <p:scale>
          <a:sx n="82" d="100"/>
          <a:sy n="82" d="100"/>
        </p:scale>
        <p:origin x="176" y="1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748242"/>
            <a:ext cx="13716000" cy="1591733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2401359"/>
            <a:ext cx="13716000" cy="1103841"/>
          </a:xfrm>
        </p:spPr>
        <p:txBody>
          <a:bodyPr/>
          <a:lstStyle>
            <a:lvl1pPr marL="0" indent="0" algn="ctr">
              <a:buNone/>
              <a:defRPr sz="1600"/>
            </a:lvl1pPr>
            <a:lvl2pPr marL="304815" indent="0" algn="ctr">
              <a:buNone/>
              <a:defRPr sz="1333"/>
            </a:lvl2pPr>
            <a:lvl3pPr marL="609630" indent="0" algn="ctr">
              <a:buNone/>
              <a:defRPr sz="1200"/>
            </a:lvl3pPr>
            <a:lvl4pPr marL="914446" indent="0" algn="ctr">
              <a:buNone/>
              <a:defRPr sz="1067"/>
            </a:lvl4pPr>
            <a:lvl5pPr marL="1219261" indent="0" algn="ctr">
              <a:buNone/>
              <a:defRPr sz="1067"/>
            </a:lvl5pPr>
            <a:lvl6pPr marL="1524076" indent="0" algn="ctr">
              <a:buNone/>
              <a:defRPr sz="1067"/>
            </a:lvl6pPr>
            <a:lvl7pPr marL="1828891" indent="0" algn="ctr">
              <a:buNone/>
              <a:defRPr sz="1067"/>
            </a:lvl7pPr>
            <a:lvl8pPr marL="2133707" indent="0" algn="ctr">
              <a:buNone/>
              <a:defRPr sz="1067"/>
            </a:lvl8pPr>
            <a:lvl9pPr marL="2438522" indent="0" algn="ctr">
              <a:buNone/>
              <a:defRPr sz="106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25BF-B78C-BB4B-BD43-147BC28F196D}" type="datetimeFigureOut">
              <a:rPr lang="en-US" smtClean="0"/>
              <a:t>3/6/17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5220-D766-3C42-8855-085EB83522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25BF-B78C-BB4B-BD43-147BC28F196D}" type="datetimeFigureOut">
              <a:rPr lang="en-US" smtClean="0"/>
              <a:t>3/6/17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5220-D766-3C42-8855-085EB83522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243417"/>
            <a:ext cx="3943350" cy="387455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243417"/>
            <a:ext cx="11601450" cy="387455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25BF-B78C-BB4B-BD43-147BC28F196D}" type="datetimeFigureOut">
              <a:rPr lang="en-US" smtClean="0"/>
              <a:t>3/6/17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5220-D766-3C42-8855-085EB83522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25BF-B78C-BB4B-BD43-147BC28F196D}" type="datetimeFigureOut">
              <a:rPr lang="en-US" smtClean="0"/>
              <a:t>3/6/17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5220-D766-3C42-8855-085EB83522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1139826"/>
            <a:ext cx="15773400" cy="19018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3059642"/>
            <a:ext cx="15773400" cy="1000125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25BF-B78C-BB4B-BD43-147BC28F196D}" type="datetimeFigureOut">
              <a:rPr lang="en-US" smtClean="0"/>
              <a:t>3/6/17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5220-D766-3C42-8855-085EB83522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1217083"/>
            <a:ext cx="7772400" cy="29008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1217083"/>
            <a:ext cx="7772400" cy="29008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25BF-B78C-BB4B-BD43-147BC28F196D}" type="datetimeFigureOut">
              <a:rPr lang="en-US" smtClean="0"/>
              <a:t>3/6/17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5220-D766-3C42-8855-085EB83522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243417"/>
            <a:ext cx="15773400" cy="88370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1120775"/>
            <a:ext cx="7736681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1670050"/>
            <a:ext cx="7736681" cy="24563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1120775"/>
            <a:ext cx="7774782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1670050"/>
            <a:ext cx="7774782" cy="24563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25BF-B78C-BB4B-BD43-147BC28F196D}" type="datetimeFigureOut">
              <a:rPr lang="en-US" smtClean="0"/>
              <a:t>3/6/17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5220-D766-3C42-8855-085EB83522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25BF-B78C-BB4B-BD43-147BC28F196D}" type="datetimeFigureOut">
              <a:rPr lang="en-US" smtClean="0"/>
              <a:t>3/6/17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5220-D766-3C42-8855-085EB83522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25BF-B78C-BB4B-BD43-147BC28F196D}" type="datetimeFigureOut">
              <a:rPr lang="en-US" smtClean="0"/>
              <a:t>3/6/17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5220-D766-3C42-8855-085EB83522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304800"/>
            <a:ext cx="5898356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658284"/>
            <a:ext cx="9258300" cy="3249083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1371600"/>
            <a:ext cx="5898356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25BF-B78C-BB4B-BD43-147BC28F196D}" type="datetimeFigureOut">
              <a:rPr lang="en-US" smtClean="0"/>
              <a:t>3/6/17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5220-D766-3C42-8855-085EB83522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304800"/>
            <a:ext cx="5898356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658284"/>
            <a:ext cx="9258300" cy="3249083"/>
          </a:xfrm>
        </p:spPr>
        <p:txBody>
          <a:bodyPr anchor="t"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1371600"/>
            <a:ext cx="5898356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25BF-B78C-BB4B-BD43-147BC28F196D}" type="datetimeFigureOut">
              <a:rPr lang="en-US" smtClean="0"/>
              <a:t>3/6/17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5220-D766-3C42-8855-085EB83522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243417"/>
            <a:ext cx="15773400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1217083"/>
            <a:ext cx="15773400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4237567"/>
            <a:ext cx="41148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F25BF-B78C-BB4B-BD43-147BC28F196D}" type="datetimeFigureOut">
              <a:rPr lang="en-US" smtClean="0"/>
              <a:t>3/6/17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4237567"/>
            <a:ext cx="61722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4237567"/>
            <a:ext cx="41148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85220-D766-3C42-8855-085EB8352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528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609630" rtl="0" eaLnBrk="1" latinLnBrk="0" hangingPunct="1">
        <a:lnSpc>
          <a:spcPct val="90000"/>
        </a:lnSpc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2408" indent="-152408" algn="l" defTabSz="60963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27" t="5456" r="14318" b="2727"/>
          <a:stretch/>
        </p:blipFill>
        <p:spPr>
          <a:xfrm>
            <a:off x="150521" y="160972"/>
            <a:ext cx="4447310" cy="419792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26" t="6136" r="13296" b="3182"/>
          <a:stretch/>
        </p:blipFill>
        <p:spPr>
          <a:xfrm>
            <a:off x="4992685" y="212926"/>
            <a:ext cx="4509655" cy="4145973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 flipH="1">
            <a:off x="4795258" y="212926"/>
            <a:ext cx="10391" cy="4145973"/>
          </a:xfrm>
          <a:prstGeom prst="line">
            <a:avLst/>
          </a:prstGeom>
          <a:ln w="285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53" t="4657" r="13389" b="4661"/>
          <a:stretch/>
        </p:blipFill>
        <p:spPr>
          <a:xfrm>
            <a:off x="9502340" y="160972"/>
            <a:ext cx="4417018" cy="41459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18" t="4657" r="11610" b="4661"/>
          <a:stretch/>
        </p:blipFill>
        <p:spPr>
          <a:xfrm>
            <a:off x="13638508" y="186948"/>
            <a:ext cx="4649492" cy="4145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544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Brett Larsen</dc:creator>
  <cp:lastModifiedBy>Brett Larsen</cp:lastModifiedBy>
  <cp:revision>9</cp:revision>
  <dcterms:created xsi:type="dcterms:W3CDTF">2017-03-06T17:56:54Z</dcterms:created>
  <dcterms:modified xsi:type="dcterms:W3CDTF">2017-03-07T03:05:05Z</dcterms:modified>
</cp:coreProperties>
</file>