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8288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/>
    <p:restoredTop sz="94670"/>
  </p:normalViewPr>
  <p:slideViewPr>
    <p:cSldViewPr snapToGrid="0" snapToObjects="1">
      <p:cViewPr varScale="1">
        <p:scale>
          <a:sx n="82" d="100"/>
          <a:sy n="82" d="100"/>
        </p:scale>
        <p:origin x="176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748242"/>
            <a:ext cx="13716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401359"/>
            <a:ext cx="13716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243417"/>
            <a:ext cx="3943350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243417"/>
            <a:ext cx="11601450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139826"/>
            <a:ext cx="157734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059642"/>
            <a:ext cx="157734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217083"/>
            <a:ext cx="77724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217083"/>
            <a:ext cx="77724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43417"/>
            <a:ext cx="157734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120775"/>
            <a:ext cx="773668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1670050"/>
            <a:ext cx="7736681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120775"/>
            <a:ext cx="777478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1670050"/>
            <a:ext cx="7774782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04800"/>
            <a:ext cx="589835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658284"/>
            <a:ext cx="92583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371600"/>
            <a:ext cx="589835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04800"/>
            <a:ext cx="589835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658284"/>
            <a:ext cx="92583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371600"/>
            <a:ext cx="589835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43417"/>
            <a:ext cx="157734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217083"/>
            <a:ext cx="157734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25BF-B78C-BB4B-BD43-147BC28F196D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5220-D766-3C42-8855-085EB8352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795258" y="212926"/>
            <a:ext cx="10391" cy="4145973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2" t="4657" r="11864" b="4661"/>
          <a:stretch/>
        </p:blipFill>
        <p:spPr>
          <a:xfrm>
            <a:off x="107606" y="186947"/>
            <a:ext cx="4587500" cy="4145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t="4657" r="12881"/>
          <a:stretch/>
        </p:blipFill>
        <p:spPr>
          <a:xfrm>
            <a:off x="5009886" y="160972"/>
            <a:ext cx="4602997" cy="4359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7" t="4657" r="12881"/>
          <a:stretch/>
        </p:blipFill>
        <p:spPr>
          <a:xfrm>
            <a:off x="9383429" y="160972"/>
            <a:ext cx="4541005" cy="4359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6" t="4657" r="15424" b="4661"/>
          <a:stretch/>
        </p:blipFill>
        <p:spPr>
          <a:xfrm>
            <a:off x="13685004" y="186947"/>
            <a:ext cx="4463512" cy="41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Larsen</dc:creator>
  <cp:lastModifiedBy>Brett Larsen</cp:lastModifiedBy>
  <cp:revision>10</cp:revision>
  <dcterms:created xsi:type="dcterms:W3CDTF">2017-03-06T17:56:54Z</dcterms:created>
  <dcterms:modified xsi:type="dcterms:W3CDTF">2017-03-07T03:10:00Z</dcterms:modified>
</cp:coreProperties>
</file>